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15119350"/>
  <p:notesSz cx="6858000" cy="9144000"/>
  <p:embeddedFontLst>
    <p:embeddedFont>
      <p:font typeface="Nunito" pitchFamily="2" charset="77"/>
      <p:regular r:id="rId4"/>
      <p:bold r:id="rId5"/>
      <p:italic r:id="rId6"/>
      <p:boldItalic r:id="rId7"/>
    </p:embeddedFont>
    <p:embeddedFont>
      <p:font typeface="Nunito SemiBold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5"/>
    <p:restoredTop sz="94713"/>
  </p:normalViewPr>
  <p:slideViewPr>
    <p:cSldViewPr snapToGrid="0">
      <p:cViewPr varScale="1">
        <p:scale>
          <a:sx n="85" d="100"/>
          <a:sy n="85" d="100"/>
        </p:scale>
        <p:origin x="4240" y="19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939" y="685800"/>
            <a:ext cx="242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4226797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4226797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2188777"/>
            <a:ext cx="9963000" cy="60339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8331286"/>
            <a:ext cx="9963000" cy="23298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3251601"/>
            <a:ext cx="9963000" cy="57717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9266383"/>
            <a:ext cx="9963000" cy="38238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6322709"/>
            <a:ext cx="9963000" cy="24747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3387853"/>
            <a:ext cx="9963000" cy="100431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3387853"/>
            <a:ext cx="4677000" cy="100431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3387853"/>
            <a:ext cx="4677000" cy="100431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1633260"/>
            <a:ext cx="3283200" cy="22212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4084913"/>
            <a:ext cx="3283200" cy="93462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1323276"/>
            <a:ext cx="7445700" cy="120255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367"/>
            <a:ext cx="5346000" cy="151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3625081"/>
            <a:ext cx="4729800" cy="43575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8240011"/>
            <a:ext cx="4729800" cy="36306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2128514"/>
            <a:ext cx="4486500" cy="108624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12436336"/>
            <a:ext cx="7014300" cy="17787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3387853"/>
            <a:ext cx="9963000" cy="10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marL="914400" lvl="1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2598" r="4283"/>
          <a:stretch/>
        </p:blipFill>
        <p:spPr>
          <a:xfrm>
            <a:off x="1" y="11727"/>
            <a:ext cx="10691999" cy="558429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10692000" cy="15061500"/>
          </a:xfrm>
          <a:prstGeom prst="rect">
            <a:avLst/>
          </a:prstGeom>
          <a:noFill/>
          <a:ln w="114300" cap="flat" cmpd="sng">
            <a:solidFill>
              <a:srgbClr val="005B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713250" y="10094325"/>
            <a:ext cx="9265500" cy="4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400" dirty="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i" sz="2400" b="1" dirty="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OSTA YLIMÄÄRÄINEN TUOTE JA LAHJOITA SE UKRAINAN PAKOLAISILLE KERÄYSPISTEESSÄMME</a:t>
            </a:r>
            <a:endParaRPr sz="2400" b="1" dirty="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000" dirty="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400" b="1" dirty="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Lahjoitustuotteiksi sopivat mm:</a:t>
            </a:r>
            <a:endParaRPr sz="2400" b="1" dirty="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-"/>
            </a:pPr>
            <a:r>
              <a:rPr lang="fi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pilaantumaton kuivaruoka</a:t>
            </a:r>
            <a:endParaRPr sz="2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-"/>
            </a:pPr>
            <a:r>
              <a:rPr lang="fi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säilykkeet</a:t>
            </a:r>
            <a:endParaRPr sz="2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-"/>
            </a:pPr>
            <a:r>
              <a:rPr lang="fi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hygieniatuotteet</a:t>
            </a:r>
            <a:endParaRPr sz="2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-"/>
            </a:pPr>
            <a:r>
              <a:rPr lang="fi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lastentarvikkeet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400" dirty="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Toimitamme tuotteet Suomeen saapuneille Ukrainan pakolaisille.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400" dirty="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Lue lisää: </a:t>
            </a:r>
            <a:r>
              <a:rPr lang="fi" sz="2400" b="1" u="sng" dirty="0">
                <a:solidFill>
                  <a:srgbClr val="003F77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jellona.info/auta</a:t>
            </a:r>
            <a:r>
              <a:rPr lang="fi" sz="2400" dirty="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                     ___________________</a:t>
            </a:r>
            <a:br>
              <a:rPr lang="fi" sz="2400" dirty="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</a:br>
            <a:r>
              <a:rPr lang="fi" sz="700" dirty="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Järjestävä klubi</a:t>
            </a:r>
            <a:endParaRPr sz="700" dirty="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80296" y="5713751"/>
            <a:ext cx="97314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300" dirty="0">
                <a:latin typeface="Nunito SemiBold"/>
                <a:ea typeface="Nunito SemiBold"/>
                <a:cs typeface="Nunito SemiBold"/>
                <a:sym typeface="Nunito SemiBold"/>
              </a:rPr>
              <a:t>AUTA LASTA - AUTA PERHETTÄ</a:t>
            </a:r>
            <a:br>
              <a:rPr lang="fi" sz="4300" dirty="0">
                <a:latin typeface="Nunito SemiBold"/>
                <a:ea typeface="Nunito SemiBold"/>
                <a:cs typeface="Nunito SemiBold"/>
                <a:sym typeface="Nunito SemiBold"/>
              </a:rPr>
            </a:br>
            <a:r>
              <a:rPr lang="fi" sz="4300" dirty="0">
                <a:latin typeface="Nunito SemiBold"/>
                <a:ea typeface="Nunito SemiBold"/>
                <a:cs typeface="Nunito SemiBold"/>
                <a:sym typeface="Nunito SemiBold"/>
              </a:rPr>
              <a:t>AUTA UKRAINAN PAKOLAISTA</a:t>
            </a:r>
            <a:endParaRPr sz="4300"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7379" y="11512051"/>
            <a:ext cx="1711451" cy="16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13325" y="7559988"/>
            <a:ext cx="92655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6400" b="1" dirty="0">
                <a:solidFill>
                  <a:srgbClr val="003F77"/>
                </a:solidFill>
                <a:latin typeface="Nunito"/>
                <a:ea typeface="Nunito"/>
                <a:cs typeface="Nunito"/>
                <a:sym typeface="Nunito"/>
              </a:rPr>
              <a:t>Keräys tässä kaupassa</a:t>
            </a:r>
            <a:endParaRPr sz="6400" b="1" dirty="0">
              <a:solidFill>
                <a:srgbClr val="003F7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6500" b="1" dirty="0">
                <a:solidFill>
                  <a:srgbClr val="003F77"/>
                </a:solidFill>
                <a:latin typeface="Nunito"/>
                <a:ea typeface="Nunito"/>
                <a:cs typeface="Nunito"/>
                <a:sym typeface="Nunito"/>
              </a:rPr>
              <a:t>__.__.2022 klo __ - __</a:t>
            </a:r>
            <a:endParaRPr sz="6500" b="1" dirty="0">
              <a:solidFill>
                <a:srgbClr val="003F7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Nunito</vt:lpstr>
      <vt:lpstr>Nunito SemiBold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Mika Wenell</cp:lastModifiedBy>
  <cp:revision>1</cp:revision>
  <dcterms:modified xsi:type="dcterms:W3CDTF">2022-03-06T10:32:34Z</dcterms:modified>
</cp:coreProperties>
</file>