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780000" cx="5328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Nuni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91">
          <p15:clr>
            <a:srgbClr val="A4A3A4"/>
          </p15:clr>
        </p15:guide>
        <p15:guide id="2" pos="1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91" orient="horz"/>
        <p:guide pos="16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NunitoLight-bold.fntdata"/><Relationship Id="rId12" Type="http://schemas.openxmlformats.org/officeDocument/2006/relationships/font" Target="fonts/Nunito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bold.fntdata"/><Relationship Id="rId15" Type="http://schemas.openxmlformats.org/officeDocument/2006/relationships/font" Target="fonts/NunitoLight-boldItalic.fntdata"/><Relationship Id="rId14" Type="http://schemas.openxmlformats.org/officeDocument/2006/relationships/font" Target="fonts/Nuni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86d955126_0_0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86d9551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86d955126_0_5:notes"/>
          <p:cNvSpPr/>
          <p:nvPr>
            <p:ph idx="2" type="sldImg"/>
          </p:nvPr>
        </p:nvSpPr>
        <p:spPr>
          <a:xfrm>
            <a:off x="1012679" y="685800"/>
            <a:ext cx="4833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86d9551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1625" y="547194"/>
            <a:ext cx="4964700" cy="15084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1620" y="2082822"/>
            <a:ext cx="4964700" cy="5826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1620" y="812900"/>
            <a:ext cx="4964700" cy="14430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1620" y="2316596"/>
            <a:ext cx="4964700" cy="9561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1620" y="1580677"/>
            <a:ext cx="4964700" cy="618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1620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15729" y="846963"/>
            <a:ext cx="2330700" cy="2510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1620" y="408315"/>
            <a:ext cx="1636200" cy="555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1620" y="1021228"/>
            <a:ext cx="1636200" cy="23367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5657" y="330819"/>
            <a:ext cx="3710400" cy="30063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4000" y="-92"/>
            <a:ext cx="2664000" cy="37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900" lIns="57900" spcFirstLastPara="1" rIns="57900" wrap="square" tIns="57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4701" y="906270"/>
            <a:ext cx="2357100" cy="1089300"/>
          </a:xfrm>
          <a:prstGeom prst="rect">
            <a:avLst/>
          </a:prstGeom>
        </p:spPr>
        <p:txBody>
          <a:bodyPr anchorCtr="0" anchor="b" bIns="57900" lIns="57900" spcFirstLastPara="1" rIns="57900" wrap="square" tIns="57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4701" y="2060003"/>
            <a:ext cx="2357100" cy="907800"/>
          </a:xfrm>
          <a:prstGeom prst="rect">
            <a:avLst/>
          </a:prstGeom>
        </p:spPr>
        <p:txBody>
          <a:bodyPr anchorCtr="0" anchor="t" bIns="57900" lIns="57900" spcFirstLastPara="1" rIns="57900" wrap="square" tIns="57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78134" y="532129"/>
            <a:ext cx="2235600" cy="2715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1620" y="3109084"/>
            <a:ext cx="3495300" cy="4446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</p:spPr>
        <p:txBody>
          <a:bodyPr anchorCtr="0" anchor="ctr" bIns="57900" lIns="57900" spcFirstLastPara="1" rIns="57900" wrap="square" tIns="57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1620" y="327052"/>
            <a:ext cx="49647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1620" y="846963"/>
            <a:ext cx="4964700" cy="25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57900" lIns="57900" spcFirstLastPara="1" rIns="57900" wrap="square" tIns="57900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36708" y="3427036"/>
            <a:ext cx="319800" cy="2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900" lIns="57900" spcFirstLastPara="1" rIns="57900" wrap="square" tIns="5790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56383" l="0" r="0" t="0"/>
          <a:stretch/>
        </p:blipFill>
        <p:spPr>
          <a:xfrm>
            <a:off x="0" y="0"/>
            <a:ext cx="5328000" cy="377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2950200"/>
            <a:ext cx="5328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2700">
                <a:solidFill>
                  <a:srgbClr val="005BBB"/>
                </a:solidFill>
                <a:latin typeface="Nunito"/>
                <a:ea typeface="Nunito"/>
                <a:cs typeface="Nunito"/>
                <a:sym typeface="Nunito"/>
              </a:rPr>
              <a:t>ВІТАЄМО У ФІНЛЯНДІЇ!</a:t>
            </a:r>
            <a:endParaRPr b="1" sz="2700">
              <a:solidFill>
                <a:srgbClr val="005BB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000" y="180000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0" y="197900"/>
            <a:ext cx="53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latin typeface="Nunito"/>
                <a:ea typeface="Nunito"/>
                <a:cs typeface="Nunito"/>
                <a:sym typeface="Nunito"/>
              </a:rPr>
              <a:t>ВІТАЄМО У ФІНЛЯНДІЇ!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86225" y="3164400"/>
            <a:ext cx="4456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Nunito Light"/>
                <a:ea typeface="Nunito Light"/>
                <a:cs typeface="Nunito Light"/>
                <a:sym typeface="Nunito Light"/>
              </a:rPr>
              <a:t>This activity is organised by local Lions Clubs and Finnish people. Read more and see how all of these goods have been collected at </a:t>
            </a:r>
            <a:r>
              <a:rPr b="1" lang="fi" sz="1000" u="sng">
                <a:solidFill>
                  <a:srgbClr val="005BBB"/>
                </a:solidFill>
                <a:latin typeface="Nunito"/>
                <a:ea typeface="Nunito"/>
                <a:cs typeface="Nunito"/>
                <a:sym typeface="Nunito"/>
              </a:rPr>
              <a:t>jellona.info/aid</a:t>
            </a:r>
            <a:endParaRPr b="1" sz="1000" u="sng">
              <a:solidFill>
                <a:srgbClr val="005BB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186300" y="3088200"/>
            <a:ext cx="49554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4"/>
          <p:cNvSpPr txBox="1"/>
          <p:nvPr/>
        </p:nvSpPr>
        <p:spPr>
          <a:xfrm>
            <a:off x="186225" y="598100"/>
            <a:ext cx="49554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Дорогі друзі з України!</a:t>
            </a:r>
            <a:endParaRPr sz="1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Ми хочемо, щоб ви знали, що ми з радістю вас приймаємо тут. Ми робимо все можливе, щоб ви відчували себе як вдома!</a:t>
            </a:r>
            <a:endParaRPr sz="1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7625" y="3158700"/>
            <a:ext cx="504000" cy="50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