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25"/>
  </p:notesMasterIdLst>
  <p:sldIdLst>
    <p:sldId id="419" r:id="rId9"/>
    <p:sldId id="368" r:id="rId10"/>
    <p:sldId id="420" r:id="rId11"/>
    <p:sldId id="427" r:id="rId12"/>
    <p:sldId id="426" r:id="rId13"/>
    <p:sldId id="429" r:id="rId14"/>
    <p:sldId id="398" r:id="rId15"/>
    <p:sldId id="399" r:id="rId16"/>
    <p:sldId id="428" r:id="rId17"/>
    <p:sldId id="423" r:id="rId18"/>
    <p:sldId id="424" r:id="rId19"/>
    <p:sldId id="431" r:id="rId20"/>
    <p:sldId id="432" r:id="rId21"/>
    <p:sldId id="433" r:id="rId22"/>
    <p:sldId id="425" r:id="rId23"/>
    <p:sldId id="430" r:id="rId24"/>
  </p:sldIdLst>
  <p:sldSz cx="12192000" cy="6858000"/>
  <p:notesSz cx="6888163" cy="100203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ignika" panose="020B0604020202020204" charset="0"/>
      <p:regular r:id="rId30"/>
      <p:bold r:id="rId31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 Pirttivaara" initials="MP" lastIdx="1" clrIdx="0">
    <p:extLst>
      <p:ext uri="{19B8F6BF-5375-455C-9EA6-DF929625EA0E}">
        <p15:presenceInfo xmlns:p15="http://schemas.microsoft.com/office/powerpoint/2012/main" userId="Mika Pirttiva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8E"/>
    <a:srgbClr val="FBCEA5"/>
    <a:srgbClr val="153F82"/>
    <a:srgbClr val="B8BEDD"/>
    <a:srgbClr val="CAE1B9"/>
    <a:srgbClr val="EBC318"/>
    <a:srgbClr val="EBB700"/>
    <a:srgbClr val="FFFFFF"/>
    <a:srgbClr val="E6E6E6"/>
    <a:srgbClr val="4A6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486" autoAdjust="0"/>
  </p:normalViewPr>
  <p:slideViewPr>
    <p:cSldViewPr snapToGrid="0" showGuides="1">
      <p:cViewPr varScale="1">
        <p:scale>
          <a:sx n="74" d="100"/>
          <a:sy n="74" d="100"/>
        </p:scale>
        <p:origin x="68" y="34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48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34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5"/>
          </a:xfrm>
          <a:prstGeom prst="rect">
            <a:avLst/>
          </a:prstGeom>
        </p:spPr>
        <p:txBody>
          <a:bodyPr vert="horz" lIns="93115" tIns="46558" rIns="93115" bIns="4655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lIns="93115" tIns="46558" rIns="93115" bIns="46558" rtlCol="0"/>
          <a:lstStyle>
            <a:lvl1pPr algn="r">
              <a:defRPr sz="1300"/>
            </a:lvl1pPr>
          </a:lstStyle>
          <a:p>
            <a:fld id="{B2747F81-45BC-4B55-BF78-CEDA8C87DBD7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5" tIns="46558" rIns="93115" bIns="4655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3115" tIns="46558" rIns="93115" bIns="46558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517548"/>
            <a:ext cx="2984871" cy="502754"/>
          </a:xfrm>
          <a:prstGeom prst="rect">
            <a:avLst/>
          </a:prstGeom>
        </p:spPr>
        <p:txBody>
          <a:bodyPr vert="horz" lIns="93115" tIns="46558" rIns="93115" bIns="4655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1699" y="9517548"/>
            <a:ext cx="2984871" cy="502754"/>
          </a:xfrm>
          <a:prstGeom prst="rect">
            <a:avLst/>
          </a:prstGeom>
        </p:spPr>
        <p:txBody>
          <a:bodyPr vert="horz" lIns="93115" tIns="46558" rIns="93115" bIns="46558" rtlCol="0" anchor="b"/>
          <a:lstStyle>
            <a:lvl1pPr algn="r">
              <a:defRPr sz="13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60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  <p:sldLayoutId id="214748384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85D2FCF-85BE-440B-B667-97AF74D95F58}"/>
              </a:ext>
            </a:extLst>
          </p:cNvPr>
          <p:cNvSpPr txBox="1">
            <a:spLocks/>
          </p:cNvSpPr>
          <p:nvPr/>
        </p:nvSpPr>
        <p:spPr>
          <a:xfrm>
            <a:off x="0" y="1934818"/>
            <a:ext cx="12192000" cy="37573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755934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rgbClr val="EBC318"/>
                </a:solidFill>
                <a:latin typeface="Signika SemiBold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2400"/>
              </a:spcAft>
              <a:defRPr/>
            </a:pPr>
            <a:r>
              <a:rPr lang="fi-FI" sz="3600" dirty="0">
                <a:solidFill>
                  <a:srgbClr val="1F3D7F"/>
                </a:solidFill>
              </a:rPr>
              <a:t>Toimintasuunnitelma 2022-2023(2024)</a:t>
            </a: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83B93BCC-3472-4F95-BD46-EF3570ECC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193" y="489978"/>
            <a:ext cx="1391615" cy="1316247"/>
          </a:xfrm>
          <a:custGeom>
            <a:avLst/>
            <a:gdLst>
              <a:gd name="T0" fmla="*/ 638089 w 5472"/>
              <a:gd name="T1" fmla="*/ 1258247 h 5182"/>
              <a:gd name="T2" fmla="*/ 653074 w 5472"/>
              <a:gd name="T3" fmla="*/ 1247160 h 5182"/>
              <a:gd name="T4" fmla="*/ 719611 w 5472"/>
              <a:gd name="T5" fmla="*/ 1264240 h 5182"/>
              <a:gd name="T6" fmla="*/ 311102 w 5472"/>
              <a:gd name="T7" fmla="*/ 838132 h 5182"/>
              <a:gd name="T8" fmla="*/ 476843 w 5472"/>
              <a:gd name="T9" fmla="*/ 1190226 h 5182"/>
              <a:gd name="T10" fmla="*/ 1350207 w 5472"/>
              <a:gd name="T11" fmla="*/ 791686 h 5182"/>
              <a:gd name="T12" fmla="*/ 826009 w 5472"/>
              <a:gd name="T13" fmla="*/ 1450925 h 5182"/>
              <a:gd name="T14" fmla="*/ 830504 w 5472"/>
              <a:gd name="T15" fmla="*/ 1466507 h 5182"/>
              <a:gd name="T16" fmla="*/ 1158990 w 5472"/>
              <a:gd name="T17" fmla="*/ 1314282 h 5182"/>
              <a:gd name="T18" fmla="*/ 1017226 w 5472"/>
              <a:gd name="T19" fmla="*/ 1359830 h 5182"/>
              <a:gd name="T20" fmla="*/ 855980 w 5472"/>
              <a:gd name="T21" fmla="*/ 1460514 h 5182"/>
              <a:gd name="T22" fmla="*/ 819415 w 5472"/>
              <a:gd name="T23" fmla="*/ 1297801 h 5182"/>
              <a:gd name="T24" fmla="*/ 1151497 w 5472"/>
              <a:gd name="T25" fmla="*/ 1159062 h 5182"/>
              <a:gd name="T26" fmla="*/ 712118 w 5472"/>
              <a:gd name="T27" fmla="*/ 892370 h 5182"/>
              <a:gd name="T28" fmla="*/ 1036707 w 5472"/>
              <a:gd name="T29" fmla="*/ 826745 h 5182"/>
              <a:gd name="T30" fmla="*/ 1557608 w 5472"/>
              <a:gd name="T31" fmla="*/ 870795 h 5182"/>
              <a:gd name="T32" fmla="*/ 1341815 w 5472"/>
              <a:gd name="T33" fmla="*/ 864801 h 5182"/>
              <a:gd name="T34" fmla="*/ 1288166 w 5472"/>
              <a:gd name="T35" fmla="*/ 834237 h 5182"/>
              <a:gd name="T36" fmla="*/ 1346310 w 5472"/>
              <a:gd name="T37" fmla="*/ 677817 h 5182"/>
              <a:gd name="T38" fmla="*/ 1323232 w 5472"/>
              <a:gd name="T39" fmla="*/ 404533 h 5182"/>
              <a:gd name="T40" fmla="*/ 1512052 w 5472"/>
              <a:gd name="T41" fmla="*/ 607698 h 5182"/>
              <a:gd name="T42" fmla="*/ 1361296 w 5472"/>
              <a:gd name="T43" fmla="*/ 1031409 h 5182"/>
              <a:gd name="T44" fmla="*/ 1206045 w 5472"/>
              <a:gd name="T45" fmla="*/ 998447 h 5182"/>
              <a:gd name="T46" fmla="*/ 1426334 w 5472"/>
              <a:gd name="T47" fmla="*/ 996350 h 5182"/>
              <a:gd name="T48" fmla="*/ 405212 w 5472"/>
              <a:gd name="T49" fmla="*/ 1087444 h 5182"/>
              <a:gd name="T50" fmla="*/ 1203947 w 5472"/>
              <a:gd name="T51" fmla="*/ 1090441 h 5182"/>
              <a:gd name="T52" fmla="*/ 200808 w 5472"/>
              <a:gd name="T53" fmla="*/ 557656 h 5182"/>
              <a:gd name="T54" fmla="*/ 248462 w 5472"/>
              <a:gd name="T55" fmla="*/ 1077556 h 5182"/>
              <a:gd name="T56" fmla="*/ 346168 w 5472"/>
              <a:gd name="T57" fmla="*/ 1023019 h 5182"/>
              <a:gd name="T58" fmla="*/ 269442 w 5472"/>
              <a:gd name="T59" fmla="*/ 864801 h 5182"/>
              <a:gd name="T60" fmla="*/ 187920 w 5472"/>
              <a:gd name="T61" fmla="*/ 893269 h 5182"/>
              <a:gd name="T62" fmla="*/ 107297 w 5472"/>
              <a:gd name="T63" fmla="*/ 879185 h 5182"/>
              <a:gd name="T64" fmla="*/ 22179 w 5472"/>
              <a:gd name="T65" fmla="*/ 794682 h 5182"/>
              <a:gd name="T66" fmla="*/ 157349 w 5472"/>
              <a:gd name="T67" fmla="*/ 544172 h 5182"/>
              <a:gd name="T68" fmla="*/ 279932 w 5472"/>
              <a:gd name="T69" fmla="*/ 311341 h 5182"/>
              <a:gd name="T70" fmla="*/ 344670 w 5472"/>
              <a:gd name="T71" fmla="*/ 414122 h 5182"/>
              <a:gd name="T72" fmla="*/ 363552 w 5472"/>
              <a:gd name="T73" fmla="*/ 567245 h 5182"/>
              <a:gd name="T74" fmla="*/ 312601 w 5472"/>
              <a:gd name="T75" fmla="*/ 762919 h 5182"/>
              <a:gd name="T76" fmla="*/ 275436 w 5472"/>
              <a:gd name="T77" fmla="*/ 1089542 h 5182"/>
              <a:gd name="T78" fmla="*/ 1120327 w 5472"/>
              <a:gd name="T79" fmla="*/ 1049988 h 5182"/>
              <a:gd name="T80" fmla="*/ 820015 w 5472"/>
              <a:gd name="T81" fmla="*/ 29666 h 5182"/>
              <a:gd name="T82" fmla="*/ 1184465 w 5472"/>
              <a:gd name="T83" fmla="*/ 426108 h 5182"/>
              <a:gd name="T84" fmla="*/ 317995 w 5472"/>
              <a:gd name="T85" fmla="*/ 322428 h 5182"/>
              <a:gd name="T86" fmla="*/ 1491371 w 5472"/>
              <a:gd name="T87" fmla="*/ 503718 h 5182"/>
              <a:gd name="T88" fmla="*/ 282929 w 5472"/>
              <a:gd name="T89" fmla="*/ 218747 h 5182"/>
              <a:gd name="T90" fmla="*/ 0 w 5472"/>
              <a:gd name="T91" fmla="*/ 788689 h 5182"/>
              <a:gd name="T92" fmla="*/ 203805 w 5472"/>
              <a:gd name="T93" fmla="*/ 952900 h 5182"/>
              <a:gd name="T94" fmla="*/ 204404 w 5472"/>
              <a:gd name="T95" fmla="*/ 1027514 h 5182"/>
              <a:gd name="T96" fmla="*/ 735196 w 5472"/>
              <a:gd name="T97" fmla="*/ 1494075 h 5182"/>
              <a:gd name="T98" fmla="*/ 1445815 w 5472"/>
              <a:gd name="T99" fmla="*/ 1083549 h 5182"/>
              <a:gd name="T100" fmla="*/ 1432927 w 5472"/>
              <a:gd name="T101" fmla="*/ 939415 h 5182"/>
              <a:gd name="T102" fmla="*/ 1551614 w 5472"/>
              <a:gd name="T103" fmla="*/ 741344 h 5182"/>
              <a:gd name="T104" fmla="*/ 1225526 w 5472"/>
              <a:gd name="T105" fmla="*/ 348498 h 5182"/>
              <a:gd name="T106" fmla="*/ 1153895 w 5472"/>
              <a:gd name="T107" fmla="*/ 223242 h 5182"/>
              <a:gd name="T108" fmla="*/ 758274 w 5472"/>
              <a:gd name="T109" fmla="*/ 210357 h 5182"/>
              <a:gd name="T110" fmla="*/ 762769 w 5472"/>
              <a:gd name="T111" fmla="*/ 260399 h 5182"/>
              <a:gd name="T112" fmla="*/ 570354 w 5472"/>
              <a:gd name="T113" fmla="*/ 111771 h 5182"/>
              <a:gd name="T114" fmla="*/ 73729 w 5472"/>
              <a:gd name="T115" fmla="*/ 711379 h 5182"/>
              <a:gd name="T116" fmla="*/ 1138909 w 5472"/>
              <a:gd name="T117" fmla="*/ 1326269 h 5182"/>
              <a:gd name="T118" fmla="*/ 1391267 w 5472"/>
              <a:gd name="T119" fmla="*/ 557656 h 5182"/>
              <a:gd name="T120" fmla="*/ 1482380 w 5472"/>
              <a:gd name="T121" fmla="*/ 556158 h 51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2" h="5182">
                <a:moveTo>
                  <a:pt x="1950" y="4127"/>
                </a:moveTo>
                <a:lnTo>
                  <a:pt x="1975" y="4082"/>
                </a:lnTo>
                <a:lnTo>
                  <a:pt x="1803" y="3990"/>
                </a:lnTo>
                <a:lnTo>
                  <a:pt x="1778" y="4035"/>
                </a:lnTo>
                <a:lnTo>
                  <a:pt x="1838" y="4067"/>
                </a:lnTo>
                <a:lnTo>
                  <a:pt x="1654" y="4411"/>
                </a:lnTo>
                <a:lnTo>
                  <a:pt x="1706" y="4438"/>
                </a:lnTo>
                <a:lnTo>
                  <a:pt x="1890" y="4094"/>
                </a:lnTo>
                <a:lnTo>
                  <a:pt x="1950" y="4127"/>
                </a:lnTo>
                <a:close/>
                <a:moveTo>
                  <a:pt x="2047" y="4371"/>
                </a:moveTo>
                <a:lnTo>
                  <a:pt x="2067" y="4324"/>
                </a:lnTo>
                <a:lnTo>
                  <a:pt x="1985" y="4291"/>
                </a:lnTo>
                <a:lnTo>
                  <a:pt x="2037" y="4162"/>
                </a:lnTo>
                <a:lnTo>
                  <a:pt x="2129" y="4199"/>
                </a:lnTo>
                <a:lnTo>
                  <a:pt x="2149" y="4152"/>
                </a:lnTo>
                <a:lnTo>
                  <a:pt x="2002" y="4092"/>
                </a:lnTo>
                <a:lnTo>
                  <a:pt x="1838" y="4501"/>
                </a:lnTo>
                <a:lnTo>
                  <a:pt x="1985" y="4560"/>
                </a:lnTo>
                <a:lnTo>
                  <a:pt x="2005" y="4513"/>
                </a:lnTo>
                <a:lnTo>
                  <a:pt x="1913" y="4476"/>
                </a:lnTo>
                <a:lnTo>
                  <a:pt x="1970" y="4336"/>
                </a:lnTo>
                <a:lnTo>
                  <a:pt x="2047" y="4371"/>
                </a:lnTo>
                <a:close/>
                <a:moveTo>
                  <a:pt x="2184" y="4366"/>
                </a:moveTo>
                <a:lnTo>
                  <a:pt x="2222" y="4224"/>
                </a:lnTo>
                <a:lnTo>
                  <a:pt x="2232" y="4226"/>
                </a:lnTo>
                <a:cubicBezTo>
                  <a:pt x="2274" y="4239"/>
                  <a:pt x="2269" y="4274"/>
                  <a:pt x="2259" y="4314"/>
                </a:cubicBezTo>
                <a:cubicBezTo>
                  <a:pt x="2246" y="4356"/>
                  <a:pt x="2227" y="4381"/>
                  <a:pt x="2184" y="4366"/>
                </a:cubicBezTo>
                <a:close/>
                <a:moveTo>
                  <a:pt x="2179" y="4162"/>
                </a:moveTo>
                <a:lnTo>
                  <a:pt x="2065" y="4588"/>
                </a:lnTo>
                <a:lnTo>
                  <a:pt x="2122" y="4603"/>
                </a:lnTo>
                <a:lnTo>
                  <a:pt x="2177" y="4393"/>
                </a:lnTo>
                <a:lnTo>
                  <a:pt x="2197" y="4623"/>
                </a:lnTo>
                <a:lnTo>
                  <a:pt x="2256" y="4638"/>
                </a:lnTo>
                <a:lnTo>
                  <a:pt x="2234" y="4408"/>
                </a:lnTo>
                <a:cubicBezTo>
                  <a:pt x="2284" y="4413"/>
                  <a:pt x="2311" y="4354"/>
                  <a:pt x="2321" y="4314"/>
                </a:cubicBezTo>
                <a:cubicBezTo>
                  <a:pt x="2351" y="4212"/>
                  <a:pt x="2286" y="4192"/>
                  <a:pt x="2246" y="4179"/>
                </a:cubicBezTo>
                <a:lnTo>
                  <a:pt x="2179" y="4162"/>
                </a:lnTo>
                <a:close/>
                <a:moveTo>
                  <a:pt x="2523" y="4396"/>
                </a:moveTo>
                <a:lnTo>
                  <a:pt x="2513" y="4573"/>
                </a:lnTo>
                <a:lnTo>
                  <a:pt x="2511" y="4573"/>
                </a:lnTo>
                <a:lnTo>
                  <a:pt x="2456" y="4226"/>
                </a:lnTo>
                <a:lnTo>
                  <a:pt x="2401" y="4219"/>
                </a:lnTo>
                <a:lnTo>
                  <a:pt x="2339" y="4657"/>
                </a:lnTo>
                <a:lnTo>
                  <a:pt x="2396" y="4665"/>
                </a:lnTo>
                <a:lnTo>
                  <a:pt x="2418" y="4506"/>
                </a:lnTo>
                <a:lnTo>
                  <a:pt x="2431" y="4359"/>
                </a:lnTo>
                <a:lnTo>
                  <a:pt x="2431" y="4329"/>
                </a:lnTo>
                <a:lnTo>
                  <a:pt x="2433" y="4329"/>
                </a:lnTo>
                <a:lnTo>
                  <a:pt x="2488" y="4680"/>
                </a:lnTo>
                <a:lnTo>
                  <a:pt x="2543" y="4687"/>
                </a:lnTo>
                <a:lnTo>
                  <a:pt x="2605" y="4249"/>
                </a:lnTo>
                <a:lnTo>
                  <a:pt x="2548" y="4241"/>
                </a:lnTo>
                <a:lnTo>
                  <a:pt x="2523" y="4396"/>
                </a:lnTo>
                <a:close/>
                <a:moveTo>
                  <a:pt x="859" y="2546"/>
                </a:moveTo>
                <a:cubicBezTo>
                  <a:pt x="949" y="2717"/>
                  <a:pt x="884" y="2834"/>
                  <a:pt x="884" y="2834"/>
                </a:cubicBezTo>
                <a:cubicBezTo>
                  <a:pt x="884" y="2834"/>
                  <a:pt x="979" y="2846"/>
                  <a:pt x="1038" y="2797"/>
                </a:cubicBezTo>
                <a:cubicBezTo>
                  <a:pt x="1086" y="2652"/>
                  <a:pt x="979" y="2533"/>
                  <a:pt x="979" y="2533"/>
                </a:cubicBezTo>
                <a:cubicBezTo>
                  <a:pt x="993" y="2595"/>
                  <a:pt x="974" y="2679"/>
                  <a:pt x="974" y="2679"/>
                </a:cubicBezTo>
                <a:cubicBezTo>
                  <a:pt x="939" y="2573"/>
                  <a:pt x="859" y="2546"/>
                  <a:pt x="859" y="2546"/>
                </a:cubicBezTo>
                <a:close/>
                <a:moveTo>
                  <a:pt x="1736" y="3947"/>
                </a:moveTo>
                <a:lnTo>
                  <a:pt x="1646" y="4077"/>
                </a:lnTo>
                <a:lnTo>
                  <a:pt x="1556" y="4229"/>
                </a:lnTo>
                <a:lnTo>
                  <a:pt x="1554" y="4229"/>
                </a:lnTo>
                <a:lnTo>
                  <a:pt x="1661" y="3895"/>
                </a:lnTo>
                <a:lnTo>
                  <a:pt x="1616" y="3863"/>
                </a:lnTo>
                <a:lnTo>
                  <a:pt x="1362" y="4224"/>
                </a:lnTo>
                <a:lnTo>
                  <a:pt x="1409" y="4256"/>
                </a:lnTo>
                <a:lnTo>
                  <a:pt x="1502" y="4124"/>
                </a:lnTo>
                <a:lnTo>
                  <a:pt x="1579" y="3997"/>
                </a:lnTo>
                <a:lnTo>
                  <a:pt x="1591" y="3972"/>
                </a:lnTo>
                <a:lnTo>
                  <a:pt x="1594" y="3972"/>
                </a:lnTo>
                <a:lnTo>
                  <a:pt x="1484" y="4311"/>
                </a:lnTo>
                <a:lnTo>
                  <a:pt x="1529" y="4344"/>
                </a:lnTo>
                <a:lnTo>
                  <a:pt x="1783" y="3982"/>
                </a:lnTo>
                <a:lnTo>
                  <a:pt x="1736" y="3947"/>
                </a:lnTo>
                <a:close/>
                <a:moveTo>
                  <a:pt x="1529" y="3786"/>
                </a:moveTo>
                <a:lnTo>
                  <a:pt x="1233" y="4114"/>
                </a:lnTo>
                <a:lnTo>
                  <a:pt x="1275" y="4154"/>
                </a:lnTo>
                <a:lnTo>
                  <a:pt x="1571" y="3825"/>
                </a:lnTo>
                <a:lnTo>
                  <a:pt x="1529" y="3786"/>
                </a:lnTo>
                <a:close/>
                <a:moveTo>
                  <a:pt x="4732" y="2620"/>
                </a:moveTo>
                <a:cubicBezTo>
                  <a:pt x="4796" y="2659"/>
                  <a:pt x="4874" y="2729"/>
                  <a:pt x="4963" y="2804"/>
                </a:cubicBezTo>
                <a:cubicBezTo>
                  <a:pt x="4971" y="2809"/>
                  <a:pt x="4963" y="2821"/>
                  <a:pt x="4961" y="2819"/>
                </a:cubicBezTo>
                <a:cubicBezTo>
                  <a:pt x="4729" y="2640"/>
                  <a:pt x="4502" y="2612"/>
                  <a:pt x="4505" y="2642"/>
                </a:cubicBezTo>
                <a:cubicBezTo>
                  <a:pt x="4505" y="2655"/>
                  <a:pt x="4557" y="2655"/>
                  <a:pt x="4622" y="2679"/>
                </a:cubicBezTo>
                <a:cubicBezTo>
                  <a:pt x="4717" y="2714"/>
                  <a:pt x="4844" y="2782"/>
                  <a:pt x="4941" y="2849"/>
                </a:cubicBezTo>
                <a:cubicBezTo>
                  <a:pt x="4948" y="2854"/>
                  <a:pt x="4941" y="2859"/>
                  <a:pt x="4936" y="2859"/>
                </a:cubicBezTo>
                <a:cubicBezTo>
                  <a:pt x="4669" y="2764"/>
                  <a:pt x="4425" y="2709"/>
                  <a:pt x="4428" y="2742"/>
                </a:cubicBezTo>
                <a:cubicBezTo>
                  <a:pt x="4430" y="2757"/>
                  <a:pt x="4505" y="2757"/>
                  <a:pt x="4597" y="2784"/>
                </a:cubicBezTo>
                <a:cubicBezTo>
                  <a:pt x="4727" y="2821"/>
                  <a:pt x="4896" y="2886"/>
                  <a:pt x="5008" y="2929"/>
                </a:cubicBezTo>
                <a:cubicBezTo>
                  <a:pt x="5011" y="2929"/>
                  <a:pt x="5025" y="2934"/>
                  <a:pt x="5060" y="2906"/>
                </a:cubicBezTo>
                <a:cubicBezTo>
                  <a:pt x="5085" y="2881"/>
                  <a:pt x="5083" y="2869"/>
                  <a:pt x="5083" y="2869"/>
                </a:cubicBezTo>
                <a:cubicBezTo>
                  <a:pt x="4829" y="2595"/>
                  <a:pt x="4622" y="2526"/>
                  <a:pt x="4614" y="2558"/>
                </a:cubicBezTo>
                <a:cubicBezTo>
                  <a:pt x="4612" y="2568"/>
                  <a:pt x="4664" y="2581"/>
                  <a:pt x="4732" y="2620"/>
                </a:cubicBezTo>
                <a:close/>
                <a:moveTo>
                  <a:pt x="2717" y="4862"/>
                </a:moveTo>
                <a:lnTo>
                  <a:pt x="2717" y="4824"/>
                </a:lnTo>
                <a:cubicBezTo>
                  <a:pt x="2722" y="4824"/>
                  <a:pt x="2726" y="4822"/>
                  <a:pt x="2731" y="4822"/>
                </a:cubicBezTo>
                <a:cubicBezTo>
                  <a:pt x="2751" y="4822"/>
                  <a:pt x="2756" y="4829"/>
                  <a:pt x="2756" y="4842"/>
                </a:cubicBezTo>
                <a:cubicBezTo>
                  <a:pt x="2756" y="4857"/>
                  <a:pt x="2749" y="4862"/>
                  <a:pt x="2729" y="4862"/>
                </a:cubicBezTo>
                <a:lnTo>
                  <a:pt x="2717" y="4862"/>
                </a:lnTo>
                <a:close/>
                <a:moveTo>
                  <a:pt x="2786" y="4842"/>
                </a:moveTo>
                <a:cubicBezTo>
                  <a:pt x="2786" y="4817"/>
                  <a:pt x="2766" y="4799"/>
                  <a:pt x="2734" y="4799"/>
                </a:cubicBezTo>
                <a:cubicBezTo>
                  <a:pt x="2722" y="4799"/>
                  <a:pt x="2707" y="4802"/>
                  <a:pt x="2695" y="4807"/>
                </a:cubicBezTo>
                <a:lnTo>
                  <a:pt x="2692" y="4807"/>
                </a:lnTo>
                <a:lnTo>
                  <a:pt x="2692" y="4944"/>
                </a:lnTo>
                <a:lnTo>
                  <a:pt x="2720" y="4944"/>
                </a:lnTo>
                <a:lnTo>
                  <a:pt x="2720" y="4887"/>
                </a:lnTo>
                <a:lnTo>
                  <a:pt x="2726" y="4887"/>
                </a:lnTo>
                <a:cubicBezTo>
                  <a:pt x="2736" y="4887"/>
                  <a:pt x="2739" y="4889"/>
                  <a:pt x="2744" y="4899"/>
                </a:cubicBezTo>
                <a:lnTo>
                  <a:pt x="2766" y="4946"/>
                </a:lnTo>
                <a:lnTo>
                  <a:pt x="2796" y="4946"/>
                </a:lnTo>
                <a:lnTo>
                  <a:pt x="2771" y="4894"/>
                </a:lnTo>
                <a:cubicBezTo>
                  <a:pt x="2766" y="4887"/>
                  <a:pt x="2764" y="4882"/>
                  <a:pt x="2761" y="4879"/>
                </a:cubicBezTo>
                <a:cubicBezTo>
                  <a:pt x="2776" y="4874"/>
                  <a:pt x="2786" y="4862"/>
                  <a:pt x="2786" y="4842"/>
                </a:cubicBezTo>
                <a:close/>
                <a:moveTo>
                  <a:pt x="3060" y="4219"/>
                </a:moveTo>
                <a:lnTo>
                  <a:pt x="3145" y="4653"/>
                </a:lnTo>
                <a:lnTo>
                  <a:pt x="3202" y="4643"/>
                </a:lnTo>
                <a:lnTo>
                  <a:pt x="3117" y="4209"/>
                </a:lnTo>
                <a:lnTo>
                  <a:pt x="3060" y="4219"/>
                </a:lnTo>
                <a:close/>
                <a:moveTo>
                  <a:pt x="3772" y="4022"/>
                </a:moveTo>
                <a:lnTo>
                  <a:pt x="3880" y="4144"/>
                </a:lnTo>
                <a:lnTo>
                  <a:pt x="3924" y="4192"/>
                </a:lnTo>
                <a:lnTo>
                  <a:pt x="3865" y="4229"/>
                </a:lnTo>
                <a:lnTo>
                  <a:pt x="3772" y="4022"/>
                </a:lnTo>
                <a:close/>
                <a:moveTo>
                  <a:pt x="3708" y="3962"/>
                </a:moveTo>
                <a:lnTo>
                  <a:pt x="3867" y="4386"/>
                </a:lnTo>
                <a:lnTo>
                  <a:pt x="3914" y="4354"/>
                </a:lnTo>
                <a:lnTo>
                  <a:pt x="3882" y="4271"/>
                </a:lnTo>
                <a:lnTo>
                  <a:pt x="3957" y="4224"/>
                </a:lnTo>
                <a:lnTo>
                  <a:pt x="4017" y="4286"/>
                </a:lnTo>
                <a:lnTo>
                  <a:pt x="4066" y="4254"/>
                </a:lnTo>
                <a:lnTo>
                  <a:pt x="3748" y="3935"/>
                </a:lnTo>
                <a:lnTo>
                  <a:pt x="3708" y="3962"/>
                </a:lnTo>
                <a:close/>
                <a:moveTo>
                  <a:pt x="906" y="2357"/>
                </a:moveTo>
                <a:cubicBezTo>
                  <a:pt x="782" y="2314"/>
                  <a:pt x="724" y="2202"/>
                  <a:pt x="724" y="2202"/>
                </a:cubicBezTo>
                <a:cubicBezTo>
                  <a:pt x="712" y="2434"/>
                  <a:pt x="906" y="2357"/>
                  <a:pt x="906" y="2357"/>
                </a:cubicBezTo>
                <a:close/>
                <a:moveTo>
                  <a:pt x="3292" y="4391"/>
                </a:moveTo>
                <a:cubicBezTo>
                  <a:pt x="3262" y="4301"/>
                  <a:pt x="3244" y="4226"/>
                  <a:pt x="3289" y="4212"/>
                </a:cubicBezTo>
                <a:cubicBezTo>
                  <a:pt x="3334" y="4197"/>
                  <a:pt x="3364" y="4269"/>
                  <a:pt x="3391" y="4359"/>
                </a:cubicBezTo>
                <a:cubicBezTo>
                  <a:pt x="3421" y="4448"/>
                  <a:pt x="3439" y="4523"/>
                  <a:pt x="3394" y="4538"/>
                </a:cubicBezTo>
                <a:cubicBezTo>
                  <a:pt x="3349" y="4553"/>
                  <a:pt x="3319" y="4481"/>
                  <a:pt x="3292" y="4391"/>
                </a:cubicBezTo>
                <a:close/>
                <a:moveTo>
                  <a:pt x="3232" y="4411"/>
                </a:moveTo>
                <a:cubicBezTo>
                  <a:pt x="3257" y="4486"/>
                  <a:pt x="3304" y="4625"/>
                  <a:pt x="3411" y="4590"/>
                </a:cubicBezTo>
                <a:cubicBezTo>
                  <a:pt x="3518" y="4555"/>
                  <a:pt x="3476" y="4416"/>
                  <a:pt x="3451" y="4339"/>
                </a:cubicBezTo>
                <a:cubicBezTo>
                  <a:pt x="3426" y="4264"/>
                  <a:pt x="3379" y="4124"/>
                  <a:pt x="3272" y="4159"/>
                </a:cubicBezTo>
                <a:cubicBezTo>
                  <a:pt x="3165" y="4194"/>
                  <a:pt x="3207" y="4334"/>
                  <a:pt x="3232" y="4411"/>
                </a:cubicBezTo>
                <a:close/>
                <a:moveTo>
                  <a:pt x="2638" y="4877"/>
                </a:moveTo>
                <a:cubicBezTo>
                  <a:pt x="2638" y="4822"/>
                  <a:pt x="2680" y="4780"/>
                  <a:pt x="2734" y="4780"/>
                </a:cubicBezTo>
                <a:cubicBezTo>
                  <a:pt x="2786" y="4780"/>
                  <a:pt x="2831" y="4822"/>
                  <a:pt x="2831" y="4877"/>
                </a:cubicBezTo>
                <a:cubicBezTo>
                  <a:pt x="2831" y="4929"/>
                  <a:pt x="2786" y="4974"/>
                  <a:pt x="2734" y="4974"/>
                </a:cubicBezTo>
                <a:cubicBezTo>
                  <a:pt x="2680" y="4974"/>
                  <a:pt x="2638" y="4932"/>
                  <a:pt x="2638" y="4877"/>
                </a:cubicBezTo>
                <a:close/>
                <a:moveTo>
                  <a:pt x="2613" y="4874"/>
                </a:moveTo>
                <a:cubicBezTo>
                  <a:pt x="2613" y="4941"/>
                  <a:pt x="2667" y="4996"/>
                  <a:pt x="2734" y="4996"/>
                </a:cubicBezTo>
                <a:cubicBezTo>
                  <a:pt x="2802" y="4996"/>
                  <a:pt x="2856" y="4941"/>
                  <a:pt x="2856" y="4874"/>
                </a:cubicBezTo>
                <a:cubicBezTo>
                  <a:pt x="2856" y="4807"/>
                  <a:pt x="2802" y="4752"/>
                  <a:pt x="2734" y="4752"/>
                </a:cubicBezTo>
                <a:cubicBezTo>
                  <a:pt x="2667" y="4752"/>
                  <a:pt x="2613" y="4807"/>
                  <a:pt x="2613" y="4874"/>
                </a:cubicBezTo>
                <a:close/>
                <a:moveTo>
                  <a:pt x="3015" y="4224"/>
                </a:moveTo>
                <a:lnTo>
                  <a:pt x="2823" y="4246"/>
                </a:lnTo>
                <a:lnTo>
                  <a:pt x="2828" y="4296"/>
                </a:lnTo>
                <a:lnTo>
                  <a:pt x="2898" y="4289"/>
                </a:lnTo>
                <a:lnTo>
                  <a:pt x="2945" y="4677"/>
                </a:lnTo>
                <a:lnTo>
                  <a:pt x="3003" y="4670"/>
                </a:lnTo>
                <a:lnTo>
                  <a:pt x="2955" y="4281"/>
                </a:lnTo>
                <a:lnTo>
                  <a:pt x="3020" y="4274"/>
                </a:lnTo>
                <a:lnTo>
                  <a:pt x="3015" y="4224"/>
                </a:lnTo>
                <a:close/>
                <a:moveTo>
                  <a:pt x="2771" y="4555"/>
                </a:moveTo>
                <a:lnTo>
                  <a:pt x="2702" y="4555"/>
                </a:lnTo>
                <a:lnTo>
                  <a:pt x="2734" y="4331"/>
                </a:lnTo>
                <a:lnTo>
                  <a:pt x="2759" y="4491"/>
                </a:lnTo>
                <a:lnTo>
                  <a:pt x="2771" y="4555"/>
                </a:lnTo>
                <a:close/>
                <a:moveTo>
                  <a:pt x="2710" y="4246"/>
                </a:moveTo>
                <a:lnTo>
                  <a:pt x="2623" y="4690"/>
                </a:lnTo>
                <a:lnTo>
                  <a:pt x="2680" y="4690"/>
                </a:lnTo>
                <a:lnTo>
                  <a:pt x="2695" y="4603"/>
                </a:lnTo>
                <a:lnTo>
                  <a:pt x="2781" y="4600"/>
                </a:lnTo>
                <a:lnTo>
                  <a:pt x="2798" y="4685"/>
                </a:lnTo>
                <a:lnTo>
                  <a:pt x="2858" y="4685"/>
                </a:lnTo>
                <a:lnTo>
                  <a:pt x="2756" y="4244"/>
                </a:lnTo>
                <a:lnTo>
                  <a:pt x="2710" y="4246"/>
                </a:lnTo>
                <a:close/>
                <a:moveTo>
                  <a:pt x="4139" y="4129"/>
                </a:moveTo>
                <a:lnTo>
                  <a:pt x="3887" y="3830"/>
                </a:lnTo>
                <a:lnTo>
                  <a:pt x="3842" y="3868"/>
                </a:lnTo>
                <a:lnTo>
                  <a:pt x="4129" y="4204"/>
                </a:lnTo>
                <a:lnTo>
                  <a:pt x="4248" y="4104"/>
                </a:lnTo>
                <a:lnTo>
                  <a:pt x="4216" y="4065"/>
                </a:lnTo>
                <a:lnTo>
                  <a:pt x="4139" y="4129"/>
                </a:lnTo>
                <a:close/>
                <a:moveTo>
                  <a:pt x="428" y="2906"/>
                </a:moveTo>
                <a:cubicBezTo>
                  <a:pt x="433" y="2934"/>
                  <a:pt x="463" y="2916"/>
                  <a:pt x="470" y="2909"/>
                </a:cubicBezTo>
                <a:cubicBezTo>
                  <a:pt x="605" y="2772"/>
                  <a:pt x="847" y="2684"/>
                  <a:pt x="847" y="2669"/>
                </a:cubicBezTo>
                <a:cubicBezTo>
                  <a:pt x="844" y="2655"/>
                  <a:pt x="637" y="2714"/>
                  <a:pt x="465" y="2861"/>
                </a:cubicBezTo>
                <a:cubicBezTo>
                  <a:pt x="465" y="2861"/>
                  <a:pt x="428" y="2891"/>
                  <a:pt x="428" y="2906"/>
                </a:cubicBezTo>
                <a:close/>
                <a:moveTo>
                  <a:pt x="3479" y="3262"/>
                </a:moveTo>
                <a:lnTo>
                  <a:pt x="2207" y="3262"/>
                </a:lnTo>
                <a:lnTo>
                  <a:pt x="2207" y="3093"/>
                </a:lnTo>
                <a:lnTo>
                  <a:pt x="2264" y="3093"/>
                </a:lnTo>
                <a:cubicBezTo>
                  <a:pt x="2326" y="3093"/>
                  <a:pt x="2376" y="3041"/>
                  <a:pt x="2376" y="2978"/>
                </a:cubicBezTo>
                <a:lnTo>
                  <a:pt x="2376" y="1886"/>
                </a:lnTo>
                <a:cubicBezTo>
                  <a:pt x="2376" y="1823"/>
                  <a:pt x="2326" y="1774"/>
                  <a:pt x="2264" y="1774"/>
                </a:cubicBezTo>
                <a:lnTo>
                  <a:pt x="2212" y="1774"/>
                </a:lnTo>
                <a:lnTo>
                  <a:pt x="2212" y="1647"/>
                </a:lnTo>
                <a:lnTo>
                  <a:pt x="2950" y="1647"/>
                </a:lnTo>
                <a:lnTo>
                  <a:pt x="2950" y="1776"/>
                </a:lnTo>
                <a:lnTo>
                  <a:pt x="2891" y="1776"/>
                </a:lnTo>
                <a:cubicBezTo>
                  <a:pt x="2828" y="1776"/>
                  <a:pt x="2776" y="1828"/>
                  <a:pt x="2776" y="1891"/>
                </a:cubicBezTo>
                <a:lnTo>
                  <a:pt x="2776" y="3058"/>
                </a:lnTo>
                <a:lnTo>
                  <a:pt x="3145" y="3058"/>
                </a:lnTo>
                <a:cubicBezTo>
                  <a:pt x="3195" y="3058"/>
                  <a:pt x="3242" y="3008"/>
                  <a:pt x="3237" y="2958"/>
                </a:cubicBezTo>
                <a:cubicBezTo>
                  <a:pt x="3234" y="2943"/>
                  <a:pt x="3234" y="2921"/>
                  <a:pt x="3234" y="2904"/>
                </a:cubicBezTo>
                <a:cubicBezTo>
                  <a:pt x="3234" y="2806"/>
                  <a:pt x="3292" y="2722"/>
                  <a:pt x="3376" y="2677"/>
                </a:cubicBezTo>
                <a:lnTo>
                  <a:pt x="3459" y="2759"/>
                </a:lnTo>
                <a:cubicBezTo>
                  <a:pt x="3416" y="2799"/>
                  <a:pt x="3389" y="2856"/>
                  <a:pt x="3389" y="2919"/>
                </a:cubicBezTo>
                <a:cubicBezTo>
                  <a:pt x="3389" y="2993"/>
                  <a:pt x="3426" y="3061"/>
                  <a:pt x="3484" y="3098"/>
                </a:cubicBezTo>
                <a:lnTo>
                  <a:pt x="3479" y="3262"/>
                </a:lnTo>
                <a:close/>
                <a:moveTo>
                  <a:pt x="1444" y="2499"/>
                </a:moveTo>
                <a:cubicBezTo>
                  <a:pt x="1444" y="3211"/>
                  <a:pt x="2022" y="3791"/>
                  <a:pt x="2734" y="3791"/>
                </a:cubicBezTo>
                <a:cubicBezTo>
                  <a:pt x="3447" y="3791"/>
                  <a:pt x="4024" y="3213"/>
                  <a:pt x="4024" y="2499"/>
                </a:cubicBezTo>
                <a:cubicBezTo>
                  <a:pt x="4024" y="1786"/>
                  <a:pt x="3447" y="1208"/>
                  <a:pt x="2734" y="1208"/>
                </a:cubicBezTo>
                <a:cubicBezTo>
                  <a:pt x="2022" y="1208"/>
                  <a:pt x="1444" y="1786"/>
                  <a:pt x="1444" y="2499"/>
                </a:cubicBezTo>
                <a:close/>
                <a:moveTo>
                  <a:pt x="5402" y="2707"/>
                </a:moveTo>
                <a:lnTo>
                  <a:pt x="5354" y="2669"/>
                </a:lnTo>
                <a:lnTo>
                  <a:pt x="5329" y="2694"/>
                </a:lnTo>
                <a:cubicBezTo>
                  <a:pt x="5212" y="2595"/>
                  <a:pt x="5118" y="2620"/>
                  <a:pt x="5118" y="2620"/>
                </a:cubicBezTo>
                <a:lnTo>
                  <a:pt x="5001" y="2694"/>
                </a:lnTo>
                <a:cubicBezTo>
                  <a:pt x="5157" y="2704"/>
                  <a:pt x="5195" y="2816"/>
                  <a:pt x="5197" y="2906"/>
                </a:cubicBezTo>
                <a:cubicBezTo>
                  <a:pt x="5185" y="2916"/>
                  <a:pt x="5175" y="2926"/>
                  <a:pt x="5162" y="2936"/>
                </a:cubicBezTo>
                <a:lnTo>
                  <a:pt x="5160" y="2939"/>
                </a:lnTo>
                <a:cubicBezTo>
                  <a:pt x="5150" y="2948"/>
                  <a:pt x="5138" y="2958"/>
                  <a:pt x="5128" y="2968"/>
                </a:cubicBezTo>
                <a:lnTo>
                  <a:pt x="5125" y="2971"/>
                </a:lnTo>
                <a:lnTo>
                  <a:pt x="5095" y="3001"/>
                </a:lnTo>
                <a:lnTo>
                  <a:pt x="5088" y="3008"/>
                </a:lnTo>
                <a:cubicBezTo>
                  <a:pt x="5078" y="3018"/>
                  <a:pt x="5068" y="3028"/>
                  <a:pt x="5058" y="3041"/>
                </a:cubicBezTo>
                <a:cubicBezTo>
                  <a:pt x="5038" y="3063"/>
                  <a:pt x="5018" y="3068"/>
                  <a:pt x="4996" y="3071"/>
                </a:cubicBezTo>
                <a:cubicBezTo>
                  <a:pt x="4961" y="3071"/>
                  <a:pt x="4918" y="3051"/>
                  <a:pt x="4878" y="3026"/>
                </a:cubicBezTo>
                <a:cubicBezTo>
                  <a:pt x="4869" y="3021"/>
                  <a:pt x="4859" y="3013"/>
                  <a:pt x="4851" y="3006"/>
                </a:cubicBezTo>
                <a:cubicBezTo>
                  <a:pt x="4801" y="2971"/>
                  <a:pt x="4761" y="2934"/>
                  <a:pt x="4729" y="2921"/>
                </a:cubicBezTo>
                <a:cubicBezTo>
                  <a:pt x="4694" y="2909"/>
                  <a:pt x="4609" y="2886"/>
                  <a:pt x="4507" y="2886"/>
                </a:cubicBezTo>
                <a:lnTo>
                  <a:pt x="4487" y="2886"/>
                </a:lnTo>
                <a:lnTo>
                  <a:pt x="4477" y="2886"/>
                </a:lnTo>
                <a:lnTo>
                  <a:pt x="4467" y="2886"/>
                </a:lnTo>
                <a:lnTo>
                  <a:pt x="4455" y="2886"/>
                </a:lnTo>
                <a:lnTo>
                  <a:pt x="4448" y="2886"/>
                </a:lnTo>
                <a:cubicBezTo>
                  <a:pt x="4443" y="2886"/>
                  <a:pt x="4438" y="2886"/>
                  <a:pt x="4433" y="2889"/>
                </a:cubicBezTo>
                <a:lnTo>
                  <a:pt x="4428" y="2889"/>
                </a:lnTo>
                <a:cubicBezTo>
                  <a:pt x="4423" y="2889"/>
                  <a:pt x="4415" y="2891"/>
                  <a:pt x="4410" y="2891"/>
                </a:cubicBezTo>
                <a:lnTo>
                  <a:pt x="4408" y="2891"/>
                </a:lnTo>
                <a:cubicBezTo>
                  <a:pt x="4403" y="2891"/>
                  <a:pt x="4395" y="2894"/>
                  <a:pt x="4390" y="2894"/>
                </a:cubicBezTo>
                <a:lnTo>
                  <a:pt x="4388" y="2894"/>
                </a:lnTo>
                <a:cubicBezTo>
                  <a:pt x="4321" y="2906"/>
                  <a:pt x="4251" y="2931"/>
                  <a:pt x="4191" y="2976"/>
                </a:cubicBezTo>
                <a:cubicBezTo>
                  <a:pt x="4198" y="2953"/>
                  <a:pt x="4203" y="2934"/>
                  <a:pt x="4211" y="2911"/>
                </a:cubicBezTo>
                <a:cubicBezTo>
                  <a:pt x="4296" y="2869"/>
                  <a:pt x="4433" y="2826"/>
                  <a:pt x="4624" y="2849"/>
                </a:cubicBezTo>
                <a:cubicBezTo>
                  <a:pt x="4624" y="2849"/>
                  <a:pt x="4507" y="2811"/>
                  <a:pt x="4328" y="2821"/>
                </a:cubicBezTo>
                <a:lnTo>
                  <a:pt x="4298" y="2784"/>
                </a:lnTo>
                <a:cubicBezTo>
                  <a:pt x="4298" y="2784"/>
                  <a:pt x="4268" y="2799"/>
                  <a:pt x="4233" y="2826"/>
                </a:cubicBezTo>
                <a:cubicBezTo>
                  <a:pt x="4236" y="2811"/>
                  <a:pt x="4241" y="2794"/>
                  <a:pt x="4243" y="2779"/>
                </a:cubicBezTo>
                <a:cubicBezTo>
                  <a:pt x="4288" y="2752"/>
                  <a:pt x="4335" y="2739"/>
                  <a:pt x="4335" y="2739"/>
                </a:cubicBezTo>
                <a:lnTo>
                  <a:pt x="4368" y="2630"/>
                </a:lnTo>
                <a:cubicBezTo>
                  <a:pt x="4358" y="2630"/>
                  <a:pt x="4321" y="2610"/>
                  <a:pt x="4266" y="2581"/>
                </a:cubicBezTo>
                <a:cubicBezTo>
                  <a:pt x="4266" y="2561"/>
                  <a:pt x="4268" y="2541"/>
                  <a:pt x="4268" y="2523"/>
                </a:cubicBezTo>
                <a:cubicBezTo>
                  <a:pt x="4343" y="2556"/>
                  <a:pt x="4408" y="2585"/>
                  <a:pt x="4433" y="2597"/>
                </a:cubicBezTo>
                <a:cubicBezTo>
                  <a:pt x="4433" y="2597"/>
                  <a:pt x="4408" y="2518"/>
                  <a:pt x="4550" y="2504"/>
                </a:cubicBezTo>
                <a:cubicBezTo>
                  <a:pt x="4550" y="2504"/>
                  <a:pt x="4418" y="2481"/>
                  <a:pt x="4268" y="2451"/>
                </a:cubicBezTo>
                <a:cubicBezTo>
                  <a:pt x="4268" y="2441"/>
                  <a:pt x="4268" y="2429"/>
                  <a:pt x="4266" y="2419"/>
                </a:cubicBezTo>
                <a:cubicBezTo>
                  <a:pt x="4455" y="2441"/>
                  <a:pt x="4642" y="2434"/>
                  <a:pt x="4756" y="2349"/>
                </a:cubicBezTo>
                <a:cubicBezTo>
                  <a:pt x="4756" y="2349"/>
                  <a:pt x="4657" y="2369"/>
                  <a:pt x="4545" y="2362"/>
                </a:cubicBezTo>
                <a:cubicBezTo>
                  <a:pt x="4545" y="2362"/>
                  <a:pt x="4654" y="2329"/>
                  <a:pt x="4741" y="2225"/>
                </a:cubicBezTo>
                <a:cubicBezTo>
                  <a:pt x="4741" y="2225"/>
                  <a:pt x="4642" y="2274"/>
                  <a:pt x="4492" y="2262"/>
                </a:cubicBezTo>
                <a:cubicBezTo>
                  <a:pt x="4492" y="2262"/>
                  <a:pt x="4642" y="2187"/>
                  <a:pt x="4689" y="2120"/>
                </a:cubicBezTo>
                <a:cubicBezTo>
                  <a:pt x="4689" y="2120"/>
                  <a:pt x="4510" y="2190"/>
                  <a:pt x="4385" y="2190"/>
                </a:cubicBezTo>
                <a:cubicBezTo>
                  <a:pt x="4385" y="2190"/>
                  <a:pt x="4502" y="2145"/>
                  <a:pt x="4552" y="2095"/>
                </a:cubicBezTo>
                <a:lnTo>
                  <a:pt x="4400" y="2107"/>
                </a:lnTo>
                <a:lnTo>
                  <a:pt x="4443" y="2045"/>
                </a:lnTo>
                <a:cubicBezTo>
                  <a:pt x="4443" y="2045"/>
                  <a:pt x="4241" y="1985"/>
                  <a:pt x="4201" y="1821"/>
                </a:cubicBezTo>
                <a:lnTo>
                  <a:pt x="4276" y="1831"/>
                </a:lnTo>
                <a:cubicBezTo>
                  <a:pt x="4276" y="1831"/>
                  <a:pt x="4213" y="1607"/>
                  <a:pt x="4348" y="1542"/>
                </a:cubicBezTo>
                <a:cubicBezTo>
                  <a:pt x="4330" y="1524"/>
                  <a:pt x="4213" y="1492"/>
                  <a:pt x="4213" y="1492"/>
                </a:cubicBezTo>
                <a:cubicBezTo>
                  <a:pt x="4213" y="1492"/>
                  <a:pt x="4350" y="1482"/>
                  <a:pt x="4413" y="1507"/>
                </a:cubicBezTo>
                <a:cubicBezTo>
                  <a:pt x="4413" y="1507"/>
                  <a:pt x="4400" y="1485"/>
                  <a:pt x="4370" y="1462"/>
                </a:cubicBezTo>
                <a:cubicBezTo>
                  <a:pt x="4340" y="1440"/>
                  <a:pt x="4298" y="1425"/>
                  <a:pt x="4298" y="1425"/>
                </a:cubicBezTo>
                <a:cubicBezTo>
                  <a:pt x="4298" y="1425"/>
                  <a:pt x="4453" y="1417"/>
                  <a:pt x="4497" y="1462"/>
                </a:cubicBezTo>
                <a:cubicBezTo>
                  <a:pt x="4497" y="1462"/>
                  <a:pt x="4453" y="1380"/>
                  <a:pt x="4415" y="1350"/>
                </a:cubicBezTo>
                <a:cubicBezTo>
                  <a:pt x="4415" y="1350"/>
                  <a:pt x="4507" y="1380"/>
                  <a:pt x="4562" y="1442"/>
                </a:cubicBezTo>
                <a:lnTo>
                  <a:pt x="4599" y="1437"/>
                </a:lnTo>
                <a:cubicBezTo>
                  <a:pt x="4599" y="1437"/>
                  <a:pt x="4592" y="1350"/>
                  <a:pt x="4550" y="1278"/>
                </a:cubicBezTo>
                <a:cubicBezTo>
                  <a:pt x="4550" y="1278"/>
                  <a:pt x="4632" y="1340"/>
                  <a:pt x="4672" y="1440"/>
                </a:cubicBezTo>
                <a:cubicBezTo>
                  <a:pt x="4672" y="1440"/>
                  <a:pt x="4702" y="1482"/>
                  <a:pt x="4781" y="1472"/>
                </a:cubicBezTo>
                <a:lnTo>
                  <a:pt x="4779" y="1477"/>
                </a:lnTo>
                <a:lnTo>
                  <a:pt x="4781" y="1482"/>
                </a:lnTo>
                <a:cubicBezTo>
                  <a:pt x="4781" y="1482"/>
                  <a:pt x="4794" y="1512"/>
                  <a:pt x="4814" y="1547"/>
                </a:cubicBezTo>
                <a:cubicBezTo>
                  <a:pt x="4831" y="1579"/>
                  <a:pt x="4856" y="1617"/>
                  <a:pt x="4888" y="1637"/>
                </a:cubicBezTo>
                <a:cubicBezTo>
                  <a:pt x="4893" y="1649"/>
                  <a:pt x="4903" y="1674"/>
                  <a:pt x="4918" y="1701"/>
                </a:cubicBezTo>
                <a:cubicBezTo>
                  <a:pt x="4938" y="1736"/>
                  <a:pt x="4963" y="1776"/>
                  <a:pt x="5003" y="1801"/>
                </a:cubicBezTo>
                <a:lnTo>
                  <a:pt x="5003" y="1803"/>
                </a:lnTo>
                <a:cubicBezTo>
                  <a:pt x="5003" y="1826"/>
                  <a:pt x="5003" y="1868"/>
                  <a:pt x="5008" y="1911"/>
                </a:cubicBezTo>
                <a:cubicBezTo>
                  <a:pt x="5013" y="1955"/>
                  <a:pt x="5020" y="1998"/>
                  <a:pt x="5045" y="2028"/>
                </a:cubicBezTo>
                <a:cubicBezTo>
                  <a:pt x="5085" y="2075"/>
                  <a:pt x="5255" y="2329"/>
                  <a:pt x="5377" y="2561"/>
                </a:cubicBezTo>
                <a:cubicBezTo>
                  <a:pt x="5402" y="2610"/>
                  <a:pt x="5417" y="2650"/>
                  <a:pt x="5417" y="2682"/>
                </a:cubicBezTo>
                <a:cubicBezTo>
                  <a:pt x="5404" y="2689"/>
                  <a:pt x="5404" y="2695"/>
                  <a:pt x="5404" y="2697"/>
                </a:cubicBezTo>
                <a:cubicBezTo>
                  <a:pt x="5404" y="2700"/>
                  <a:pt x="5404" y="2704"/>
                  <a:pt x="5402" y="2707"/>
                </a:cubicBezTo>
                <a:close/>
                <a:moveTo>
                  <a:pt x="4861" y="3058"/>
                </a:moveTo>
                <a:cubicBezTo>
                  <a:pt x="4891" y="3078"/>
                  <a:pt x="4921" y="3093"/>
                  <a:pt x="4953" y="3100"/>
                </a:cubicBezTo>
                <a:cubicBezTo>
                  <a:pt x="4921" y="3125"/>
                  <a:pt x="4871" y="3148"/>
                  <a:pt x="4796" y="3160"/>
                </a:cubicBezTo>
                <a:cubicBezTo>
                  <a:pt x="4816" y="3140"/>
                  <a:pt x="4839" y="3108"/>
                  <a:pt x="4861" y="3058"/>
                </a:cubicBezTo>
                <a:close/>
                <a:moveTo>
                  <a:pt x="4375" y="3310"/>
                </a:moveTo>
                <a:cubicBezTo>
                  <a:pt x="4316" y="3203"/>
                  <a:pt x="4405" y="3188"/>
                  <a:pt x="4335" y="3138"/>
                </a:cubicBezTo>
                <a:cubicBezTo>
                  <a:pt x="4268" y="3088"/>
                  <a:pt x="4256" y="3023"/>
                  <a:pt x="4311" y="3006"/>
                </a:cubicBezTo>
                <a:cubicBezTo>
                  <a:pt x="4340" y="2996"/>
                  <a:pt x="4365" y="3001"/>
                  <a:pt x="4413" y="3031"/>
                </a:cubicBezTo>
                <a:cubicBezTo>
                  <a:pt x="4462" y="3061"/>
                  <a:pt x="4453" y="3108"/>
                  <a:pt x="4458" y="3250"/>
                </a:cubicBezTo>
                <a:cubicBezTo>
                  <a:pt x="4465" y="3392"/>
                  <a:pt x="4545" y="3439"/>
                  <a:pt x="4542" y="3442"/>
                </a:cubicBezTo>
                <a:cubicBezTo>
                  <a:pt x="4540" y="3444"/>
                  <a:pt x="4435" y="3417"/>
                  <a:pt x="4375" y="3310"/>
                </a:cubicBezTo>
                <a:close/>
                <a:moveTo>
                  <a:pt x="4746" y="3549"/>
                </a:moveTo>
                <a:cubicBezTo>
                  <a:pt x="4751" y="3559"/>
                  <a:pt x="4759" y="3574"/>
                  <a:pt x="4766" y="3594"/>
                </a:cubicBezTo>
                <a:cubicBezTo>
                  <a:pt x="4779" y="3641"/>
                  <a:pt x="4756" y="3646"/>
                  <a:pt x="4746" y="3651"/>
                </a:cubicBezTo>
                <a:cubicBezTo>
                  <a:pt x="4627" y="3698"/>
                  <a:pt x="4622" y="3855"/>
                  <a:pt x="4552" y="3828"/>
                </a:cubicBezTo>
                <a:cubicBezTo>
                  <a:pt x="4470" y="3793"/>
                  <a:pt x="4570" y="3564"/>
                  <a:pt x="4570" y="3564"/>
                </a:cubicBezTo>
                <a:cubicBezTo>
                  <a:pt x="4570" y="3564"/>
                  <a:pt x="4408" y="3624"/>
                  <a:pt x="4373" y="3599"/>
                </a:cubicBezTo>
                <a:cubicBezTo>
                  <a:pt x="4338" y="3574"/>
                  <a:pt x="4403" y="3502"/>
                  <a:pt x="4403" y="3502"/>
                </a:cubicBezTo>
                <a:cubicBezTo>
                  <a:pt x="4403" y="3502"/>
                  <a:pt x="4261" y="3536"/>
                  <a:pt x="4233" y="3516"/>
                </a:cubicBezTo>
                <a:cubicBezTo>
                  <a:pt x="4203" y="3497"/>
                  <a:pt x="4253" y="3424"/>
                  <a:pt x="4253" y="3424"/>
                </a:cubicBezTo>
                <a:cubicBezTo>
                  <a:pt x="4253" y="3424"/>
                  <a:pt x="4156" y="3469"/>
                  <a:pt x="4114" y="3447"/>
                </a:cubicBezTo>
                <a:cubicBezTo>
                  <a:pt x="4071" y="3424"/>
                  <a:pt x="4154" y="3342"/>
                  <a:pt x="4154" y="3342"/>
                </a:cubicBezTo>
                <a:cubicBezTo>
                  <a:pt x="4154" y="3342"/>
                  <a:pt x="4061" y="3379"/>
                  <a:pt x="4032" y="3357"/>
                </a:cubicBezTo>
                <a:cubicBezTo>
                  <a:pt x="4024" y="3352"/>
                  <a:pt x="4024" y="3342"/>
                  <a:pt x="4024" y="3332"/>
                </a:cubicBezTo>
                <a:cubicBezTo>
                  <a:pt x="4064" y="3272"/>
                  <a:pt x="4099" y="3208"/>
                  <a:pt x="4129" y="3143"/>
                </a:cubicBezTo>
                <a:cubicBezTo>
                  <a:pt x="4129" y="3148"/>
                  <a:pt x="4126" y="3155"/>
                  <a:pt x="4126" y="3160"/>
                </a:cubicBezTo>
                <a:cubicBezTo>
                  <a:pt x="4124" y="3180"/>
                  <a:pt x="4121" y="3203"/>
                  <a:pt x="4121" y="3223"/>
                </a:cubicBezTo>
                <a:cubicBezTo>
                  <a:pt x="4121" y="3260"/>
                  <a:pt x="4129" y="3297"/>
                  <a:pt x="4151" y="3325"/>
                </a:cubicBezTo>
                <a:cubicBezTo>
                  <a:pt x="4186" y="3362"/>
                  <a:pt x="4273" y="3417"/>
                  <a:pt x="4378" y="3467"/>
                </a:cubicBezTo>
                <a:cubicBezTo>
                  <a:pt x="4480" y="3512"/>
                  <a:pt x="4599" y="3554"/>
                  <a:pt x="4697" y="3554"/>
                </a:cubicBezTo>
                <a:cubicBezTo>
                  <a:pt x="4714" y="3554"/>
                  <a:pt x="4732" y="3551"/>
                  <a:pt x="4746" y="3549"/>
                </a:cubicBezTo>
                <a:close/>
                <a:moveTo>
                  <a:pt x="4776" y="3422"/>
                </a:moveTo>
                <a:cubicBezTo>
                  <a:pt x="4776" y="3454"/>
                  <a:pt x="4769" y="3479"/>
                  <a:pt x="4764" y="3497"/>
                </a:cubicBezTo>
                <a:cubicBezTo>
                  <a:pt x="4764" y="3499"/>
                  <a:pt x="4761" y="3502"/>
                  <a:pt x="4761" y="3502"/>
                </a:cubicBezTo>
                <a:lnTo>
                  <a:pt x="4749" y="3507"/>
                </a:lnTo>
                <a:cubicBezTo>
                  <a:pt x="4734" y="3512"/>
                  <a:pt x="4709" y="3514"/>
                  <a:pt x="4699" y="3514"/>
                </a:cubicBezTo>
                <a:cubicBezTo>
                  <a:pt x="4687" y="3514"/>
                  <a:pt x="4674" y="3512"/>
                  <a:pt x="4664" y="3509"/>
                </a:cubicBezTo>
                <a:cubicBezTo>
                  <a:pt x="4714" y="3457"/>
                  <a:pt x="4744" y="3374"/>
                  <a:pt x="4759" y="3325"/>
                </a:cubicBezTo>
                <a:cubicBezTo>
                  <a:pt x="4771" y="3362"/>
                  <a:pt x="4776" y="3394"/>
                  <a:pt x="4776" y="3422"/>
                </a:cubicBezTo>
                <a:close/>
                <a:moveTo>
                  <a:pt x="4458" y="4202"/>
                </a:moveTo>
                <a:cubicBezTo>
                  <a:pt x="4054" y="4620"/>
                  <a:pt x="3501" y="4852"/>
                  <a:pt x="2935" y="4894"/>
                </a:cubicBezTo>
                <a:cubicBezTo>
                  <a:pt x="2928" y="4999"/>
                  <a:pt x="2841" y="5081"/>
                  <a:pt x="2734" y="5081"/>
                </a:cubicBezTo>
                <a:cubicBezTo>
                  <a:pt x="2628" y="5081"/>
                  <a:pt x="2543" y="4999"/>
                  <a:pt x="2533" y="4894"/>
                </a:cubicBezTo>
                <a:cubicBezTo>
                  <a:pt x="1965" y="4852"/>
                  <a:pt x="1414" y="4620"/>
                  <a:pt x="1011" y="4202"/>
                </a:cubicBezTo>
                <a:cubicBezTo>
                  <a:pt x="1008" y="4199"/>
                  <a:pt x="1001" y="4189"/>
                  <a:pt x="998" y="4187"/>
                </a:cubicBezTo>
                <a:cubicBezTo>
                  <a:pt x="989" y="4174"/>
                  <a:pt x="986" y="4159"/>
                  <a:pt x="986" y="4139"/>
                </a:cubicBezTo>
                <a:cubicBezTo>
                  <a:pt x="986" y="4112"/>
                  <a:pt x="1006" y="4087"/>
                  <a:pt x="1023" y="4072"/>
                </a:cubicBezTo>
                <a:lnTo>
                  <a:pt x="1058" y="4037"/>
                </a:lnTo>
                <a:cubicBezTo>
                  <a:pt x="1058" y="4037"/>
                  <a:pt x="1066" y="4027"/>
                  <a:pt x="1068" y="4017"/>
                </a:cubicBezTo>
                <a:cubicBezTo>
                  <a:pt x="1071" y="4007"/>
                  <a:pt x="1068" y="4000"/>
                  <a:pt x="1068" y="3995"/>
                </a:cubicBezTo>
                <a:cubicBezTo>
                  <a:pt x="1063" y="3972"/>
                  <a:pt x="1058" y="3947"/>
                  <a:pt x="1058" y="3923"/>
                </a:cubicBezTo>
                <a:cubicBezTo>
                  <a:pt x="1058" y="3761"/>
                  <a:pt x="1190" y="3629"/>
                  <a:pt x="1352" y="3629"/>
                </a:cubicBezTo>
                <a:cubicBezTo>
                  <a:pt x="1377" y="3629"/>
                  <a:pt x="1402" y="3631"/>
                  <a:pt x="1424" y="3639"/>
                </a:cubicBezTo>
                <a:cubicBezTo>
                  <a:pt x="1429" y="3639"/>
                  <a:pt x="1434" y="3641"/>
                  <a:pt x="1447" y="3639"/>
                </a:cubicBezTo>
                <a:cubicBezTo>
                  <a:pt x="1462" y="3636"/>
                  <a:pt x="1467" y="3629"/>
                  <a:pt x="1469" y="3624"/>
                </a:cubicBezTo>
                <a:cubicBezTo>
                  <a:pt x="1474" y="3619"/>
                  <a:pt x="1494" y="3597"/>
                  <a:pt x="1514" y="3579"/>
                </a:cubicBezTo>
                <a:cubicBezTo>
                  <a:pt x="1534" y="3562"/>
                  <a:pt x="1551" y="3546"/>
                  <a:pt x="1576" y="3546"/>
                </a:cubicBezTo>
                <a:cubicBezTo>
                  <a:pt x="1606" y="3546"/>
                  <a:pt x="1626" y="3564"/>
                  <a:pt x="1646" y="3584"/>
                </a:cubicBezTo>
                <a:cubicBezTo>
                  <a:pt x="1783" y="3728"/>
                  <a:pt x="1950" y="3835"/>
                  <a:pt x="2129" y="3910"/>
                </a:cubicBezTo>
                <a:cubicBezTo>
                  <a:pt x="2314" y="3990"/>
                  <a:pt x="2518" y="4032"/>
                  <a:pt x="2731" y="4032"/>
                </a:cubicBezTo>
                <a:cubicBezTo>
                  <a:pt x="2945" y="4032"/>
                  <a:pt x="3147" y="3987"/>
                  <a:pt x="3332" y="3910"/>
                </a:cubicBezTo>
                <a:cubicBezTo>
                  <a:pt x="3511" y="3835"/>
                  <a:pt x="3678" y="3728"/>
                  <a:pt x="3817" y="3584"/>
                </a:cubicBezTo>
                <a:cubicBezTo>
                  <a:pt x="3837" y="3561"/>
                  <a:pt x="3857" y="3546"/>
                  <a:pt x="3887" y="3546"/>
                </a:cubicBezTo>
                <a:cubicBezTo>
                  <a:pt x="3914" y="3546"/>
                  <a:pt x="3927" y="3559"/>
                  <a:pt x="3949" y="3579"/>
                </a:cubicBezTo>
                <a:cubicBezTo>
                  <a:pt x="3972" y="3599"/>
                  <a:pt x="3987" y="3616"/>
                  <a:pt x="3994" y="3624"/>
                </a:cubicBezTo>
                <a:cubicBezTo>
                  <a:pt x="3999" y="3631"/>
                  <a:pt x="4002" y="3634"/>
                  <a:pt x="4017" y="3639"/>
                </a:cubicBezTo>
                <a:cubicBezTo>
                  <a:pt x="4027" y="3641"/>
                  <a:pt x="4034" y="3639"/>
                  <a:pt x="4039" y="3639"/>
                </a:cubicBezTo>
                <a:cubicBezTo>
                  <a:pt x="4061" y="3634"/>
                  <a:pt x="4086" y="3629"/>
                  <a:pt x="4111" y="3629"/>
                </a:cubicBezTo>
                <a:cubicBezTo>
                  <a:pt x="4273" y="3629"/>
                  <a:pt x="4405" y="3761"/>
                  <a:pt x="4405" y="3923"/>
                </a:cubicBezTo>
                <a:cubicBezTo>
                  <a:pt x="4405" y="3947"/>
                  <a:pt x="4403" y="3972"/>
                  <a:pt x="4395" y="3995"/>
                </a:cubicBezTo>
                <a:cubicBezTo>
                  <a:pt x="4395" y="3997"/>
                  <a:pt x="4393" y="4007"/>
                  <a:pt x="4395" y="4017"/>
                </a:cubicBezTo>
                <a:cubicBezTo>
                  <a:pt x="4398" y="4027"/>
                  <a:pt x="4405" y="4037"/>
                  <a:pt x="4405" y="4037"/>
                </a:cubicBezTo>
                <a:lnTo>
                  <a:pt x="4440" y="4072"/>
                </a:lnTo>
                <a:cubicBezTo>
                  <a:pt x="4453" y="4084"/>
                  <a:pt x="4477" y="4112"/>
                  <a:pt x="4477" y="4139"/>
                </a:cubicBezTo>
                <a:cubicBezTo>
                  <a:pt x="4482" y="4159"/>
                  <a:pt x="4480" y="4172"/>
                  <a:pt x="4470" y="4187"/>
                </a:cubicBezTo>
                <a:cubicBezTo>
                  <a:pt x="4467" y="4192"/>
                  <a:pt x="4460" y="4199"/>
                  <a:pt x="4458" y="4202"/>
                </a:cubicBezTo>
                <a:close/>
                <a:moveTo>
                  <a:pt x="812" y="1851"/>
                </a:moveTo>
                <a:cubicBezTo>
                  <a:pt x="819" y="1853"/>
                  <a:pt x="827" y="1856"/>
                  <a:pt x="832" y="1858"/>
                </a:cubicBezTo>
                <a:cubicBezTo>
                  <a:pt x="842" y="1941"/>
                  <a:pt x="827" y="1983"/>
                  <a:pt x="792" y="1993"/>
                </a:cubicBezTo>
                <a:cubicBezTo>
                  <a:pt x="754" y="2003"/>
                  <a:pt x="687" y="1960"/>
                  <a:pt x="670" y="1861"/>
                </a:cubicBezTo>
                <a:cubicBezTo>
                  <a:pt x="677" y="1858"/>
                  <a:pt x="687" y="1856"/>
                  <a:pt x="697" y="1853"/>
                </a:cubicBezTo>
                <a:cubicBezTo>
                  <a:pt x="710" y="1891"/>
                  <a:pt x="737" y="1953"/>
                  <a:pt x="774" y="1973"/>
                </a:cubicBezTo>
                <a:cubicBezTo>
                  <a:pt x="774" y="1973"/>
                  <a:pt x="782" y="1968"/>
                  <a:pt x="782" y="1958"/>
                </a:cubicBezTo>
                <a:cubicBezTo>
                  <a:pt x="777" y="1933"/>
                  <a:pt x="769" y="1871"/>
                  <a:pt x="807" y="1853"/>
                </a:cubicBezTo>
                <a:cubicBezTo>
                  <a:pt x="807" y="1853"/>
                  <a:pt x="809" y="1853"/>
                  <a:pt x="812" y="1851"/>
                </a:cubicBezTo>
                <a:close/>
                <a:moveTo>
                  <a:pt x="1106" y="2983"/>
                </a:moveTo>
                <a:cubicBezTo>
                  <a:pt x="1138" y="3008"/>
                  <a:pt x="1113" y="3031"/>
                  <a:pt x="1088" y="3078"/>
                </a:cubicBezTo>
                <a:cubicBezTo>
                  <a:pt x="1048" y="3153"/>
                  <a:pt x="1101" y="3205"/>
                  <a:pt x="1063" y="3282"/>
                </a:cubicBezTo>
                <a:cubicBezTo>
                  <a:pt x="1023" y="3357"/>
                  <a:pt x="976" y="3379"/>
                  <a:pt x="959" y="3367"/>
                </a:cubicBezTo>
                <a:cubicBezTo>
                  <a:pt x="931" y="3347"/>
                  <a:pt x="971" y="3305"/>
                  <a:pt x="984" y="3272"/>
                </a:cubicBezTo>
                <a:cubicBezTo>
                  <a:pt x="1011" y="3198"/>
                  <a:pt x="949" y="3093"/>
                  <a:pt x="1048" y="2988"/>
                </a:cubicBezTo>
                <a:cubicBezTo>
                  <a:pt x="1061" y="2976"/>
                  <a:pt x="1093" y="2973"/>
                  <a:pt x="1106" y="2983"/>
                </a:cubicBezTo>
                <a:close/>
                <a:moveTo>
                  <a:pt x="919" y="3636"/>
                </a:moveTo>
                <a:cubicBezTo>
                  <a:pt x="919" y="3636"/>
                  <a:pt x="844" y="3624"/>
                  <a:pt x="829" y="3596"/>
                </a:cubicBezTo>
                <a:cubicBezTo>
                  <a:pt x="829" y="3596"/>
                  <a:pt x="834" y="3666"/>
                  <a:pt x="847" y="3718"/>
                </a:cubicBezTo>
                <a:cubicBezTo>
                  <a:pt x="847" y="3718"/>
                  <a:pt x="749" y="3611"/>
                  <a:pt x="737" y="3579"/>
                </a:cubicBezTo>
                <a:cubicBezTo>
                  <a:pt x="737" y="3579"/>
                  <a:pt x="744" y="3713"/>
                  <a:pt x="787" y="3788"/>
                </a:cubicBezTo>
                <a:cubicBezTo>
                  <a:pt x="787" y="3788"/>
                  <a:pt x="690" y="3718"/>
                  <a:pt x="700" y="3526"/>
                </a:cubicBezTo>
                <a:cubicBezTo>
                  <a:pt x="710" y="3531"/>
                  <a:pt x="722" y="3536"/>
                  <a:pt x="732" y="3539"/>
                </a:cubicBezTo>
                <a:cubicBezTo>
                  <a:pt x="737" y="3539"/>
                  <a:pt x="742" y="3541"/>
                  <a:pt x="747" y="3541"/>
                </a:cubicBezTo>
                <a:lnTo>
                  <a:pt x="749" y="3541"/>
                </a:lnTo>
                <a:lnTo>
                  <a:pt x="764" y="3541"/>
                </a:lnTo>
                <a:cubicBezTo>
                  <a:pt x="807" y="3541"/>
                  <a:pt x="839" y="3524"/>
                  <a:pt x="854" y="3516"/>
                </a:cubicBezTo>
                <a:cubicBezTo>
                  <a:pt x="861" y="3516"/>
                  <a:pt x="869" y="3519"/>
                  <a:pt x="876" y="3519"/>
                </a:cubicBezTo>
                <a:cubicBezTo>
                  <a:pt x="919" y="3519"/>
                  <a:pt x="949" y="3502"/>
                  <a:pt x="964" y="3482"/>
                </a:cubicBezTo>
                <a:cubicBezTo>
                  <a:pt x="969" y="3474"/>
                  <a:pt x="974" y="3467"/>
                  <a:pt x="976" y="3462"/>
                </a:cubicBezTo>
                <a:cubicBezTo>
                  <a:pt x="991" y="3464"/>
                  <a:pt x="1006" y="3467"/>
                  <a:pt x="1021" y="3467"/>
                </a:cubicBezTo>
                <a:cubicBezTo>
                  <a:pt x="1083" y="3467"/>
                  <a:pt x="1128" y="3442"/>
                  <a:pt x="1155" y="3414"/>
                </a:cubicBezTo>
                <a:cubicBezTo>
                  <a:pt x="1173" y="3397"/>
                  <a:pt x="1185" y="3379"/>
                  <a:pt x="1190" y="3372"/>
                </a:cubicBezTo>
                <a:cubicBezTo>
                  <a:pt x="1300" y="3347"/>
                  <a:pt x="1327" y="3257"/>
                  <a:pt x="1327" y="3255"/>
                </a:cubicBezTo>
                <a:lnTo>
                  <a:pt x="1327" y="3252"/>
                </a:lnTo>
                <a:lnTo>
                  <a:pt x="1327" y="3250"/>
                </a:lnTo>
                <a:cubicBezTo>
                  <a:pt x="1310" y="3003"/>
                  <a:pt x="1200" y="2896"/>
                  <a:pt x="1198" y="2894"/>
                </a:cubicBezTo>
                <a:lnTo>
                  <a:pt x="1193" y="2889"/>
                </a:lnTo>
                <a:lnTo>
                  <a:pt x="1188" y="2889"/>
                </a:lnTo>
                <a:cubicBezTo>
                  <a:pt x="1138" y="2879"/>
                  <a:pt x="1091" y="2874"/>
                  <a:pt x="1041" y="2874"/>
                </a:cubicBezTo>
                <a:lnTo>
                  <a:pt x="1008" y="2874"/>
                </a:lnTo>
                <a:lnTo>
                  <a:pt x="1001" y="2874"/>
                </a:lnTo>
                <a:cubicBezTo>
                  <a:pt x="991" y="2874"/>
                  <a:pt x="979" y="2876"/>
                  <a:pt x="969" y="2876"/>
                </a:cubicBezTo>
                <a:cubicBezTo>
                  <a:pt x="959" y="2876"/>
                  <a:pt x="946" y="2879"/>
                  <a:pt x="936" y="2881"/>
                </a:cubicBezTo>
                <a:lnTo>
                  <a:pt x="929" y="2881"/>
                </a:lnTo>
                <a:cubicBezTo>
                  <a:pt x="919" y="2884"/>
                  <a:pt x="909" y="2884"/>
                  <a:pt x="899" y="2886"/>
                </a:cubicBezTo>
                <a:lnTo>
                  <a:pt x="869" y="2894"/>
                </a:lnTo>
                <a:cubicBezTo>
                  <a:pt x="866" y="2894"/>
                  <a:pt x="864" y="2894"/>
                  <a:pt x="861" y="2896"/>
                </a:cubicBezTo>
                <a:lnTo>
                  <a:pt x="832" y="2904"/>
                </a:lnTo>
                <a:lnTo>
                  <a:pt x="802" y="2911"/>
                </a:lnTo>
                <a:cubicBezTo>
                  <a:pt x="799" y="2911"/>
                  <a:pt x="797" y="2914"/>
                  <a:pt x="794" y="2914"/>
                </a:cubicBezTo>
                <a:cubicBezTo>
                  <a:pt x="784" y="2916"/>
                  <a:pt x="777" y="2919"/>
                  <a:pt x="767" y="2924"/>
                </a:cubicBezTo>
                <a:cubicBezTo>
                  <a:pt x="757" y="2926"/>
                  <a:pt x="749" y="2931"/>
                  <a:pt x="739" y="2934"/>
                </a:cubicBezTo>
                <a:cubicBezTo>
                  <a:pt x="737" y="2934"/>
                  <a:pt x="734" y="2936"/>
                  <a:pt x="732" y="2936"/>
                </a:cubicBezTo>
                <a:cubicBezTo>
                  <a:pt x="724" y="2939"/>
                  <a:pt x="714" y="2943"/>
                  <a:pt x="707" y="2946"/>
                </a:cubicBezTo>
                <a:cubicBezTo>
                  <a:pt x="700" y="2948"/>
                  <a:pt x="690" y="2953"/>
                  <a:pt x="682" y="2956"/>
                </a:cubicBezTo>
                <a:cubicBezTo>
                  <a:pt x="680" y="2956"/>
                  <a:pt x="677" y="2958"/>
                  <a:pt x="677" y="2958"/>
                </a:cubicBezTo>
                <a:cubicBezTo>
                  <a:pt x="670" y="2961"/>
                  <a:pt x="662" y="2966"/>
                  <a:pt x="655" y="2968"/>
                </a:cubicBezTo>
                <a:cubicBezTo>
                  <a:pt x="647" y="2971"/>
                  <a:pt x="640" y="2976"/>
                  <a:pt x="632" y="2978"/>
                </a:cubicBezTo>
                <a:cubicBezTo>
                  <a:pt x="630" y="2978"/>
                  <a:pt x="630" y="2981"/>
                  <a:pt x="627" y="2981"/>
                </a:cubicBezTo>
                <a:cubicBezTo>
                  <a:pt x="620" y="2983"/>
                  <a:pt x="615" y="2988"/>
                  <a:pt x="607" y="2991"/>
                </a:cubicBezTo>
                <a:cubicBezTo>
                  <a:pt x="600" y="2993"/>
                  <a:pt x="595" y="2998"/>
                  <a:pt x="590" y="3001"/>
                </a:cubicBezTo>
                <a:cubicBezTo>
                  <a:pt x="587" y="3001"/>
                  <a:pt x="587" y="3003"/>
                  <a:pt x="585" y="3003"/>
                </a:cubicBezTo>
                <a:lnTo>
                  <a:pt x="570" y="3011"/>
                </a:lnTo>
                <a:lnTo>
                  <a:pt x="568" y="3011"/>
                </a:lnTo>
                <a:cubicBezTo>
                  <a:pt x="535" y="3028"/>
                  <a:pt x="513" y="3043"/>
                  <a:pt x="503" y="3051"/>
                </a:cubicBezTo>
                <a:lnTo>
                  <a:pt x="423" y="3041"/>
                </a:lnTo>
                <a:cubicBezTo>
                  <a:pt x="418" y="3031"/>
                  <a:pt x="416" y="3023"/>
                  <a:pt x="411" y="3016"/>
                </a:cubicBezTo>
                <a:cubicBezTo>
                  <a:pt x="411" y="3013"/>
                  <a:pt x="408" y="3013"/>
                  <a:pt x="408" y="3011"/>
                </a:cubicBezTo>
                <a:cubicBezTo>
                  <a:pt x="403" y="3003"/>
                  <a:pt x="398" y="2996"/>
                  <a:pt x="393" y="2986"/>
                </a:cubicBezTo>
                <a:cubicBezTo>
                  <a:pt x="393" y="2983"/>
                  <a:pt x="391" y="2983"/>
                  <a:pt x="391" y="2981"/>
                </a:cubicBezTo>
                <a:lnTo>
                  <a:pt x="376" y="2958"/>
                </a:lnTo>
                <a:lnTo>
                  <a:pt x="376" y="2956"/>
                </a:lnTo>
                <a:cubicBezTo>
                  <a:pt x="371" y="2948"/>
                  <a:pt x="366" y="2941"/>
                  <a:pt x="358" y="2934"/>
                </a:cubicBezTo>
                <a:cubicBezTo>
                  <a:pt x="358" y="2931"/>
                  <a:pt x="356" y="2931"/>
                  <a:pt x="356" y="2929"/>
                </a:cubicBezTo>
                <a:cubicBezTo>
                  <a:pt x="351" y="2921"/>
                  <a:pt x="346" y="2914"/>
                  <a:pt x="338" y="2909"/>
                </a:cubicBezTo>
                <a:lnTo>
                  <a:pt x="336" y="2906"/>
                </a:lnTo>
                <a:cubicBezTo>
                  <a:pt x="331" y="2899"/>
                  <a:pt x="323" y="2894"/>
                  <a:pt x="318" y="2886"/>
                </a:cubicBezTo>
                <a:cubicBezTo>
                  <a:pt x="313" y="2879"/>
                  <a:pt x="306" y="2874"/>
                  <a:pt x="301" y="2866"/>
                </a:cubicBezTo>
                <a:lnTo>
                  <a:pt x="298" y="2864"/>
                </a:lnTo>
                <a:lnTo>
                  <a:pt x="281" y="2846"/>
                </a:lnTo>
                <a:lnTo>
                  <a:pt x="313" y="2834"/>
                </a:lnTo>
                <a:cubicBezTo>
                  <a:pt x="353" y="2699"/>
                  <a:pt x="493" y="2694"/>
                  <a:pt x="493" y="2694"/>
                </a:cubicBezTo>
                <a:cubicBezTo>
                  <a:pt x="475" y="2592"/>
                  <a:pt x="518" y="2511"/>
                  <a:pt x="518" y="2511"/>
                </a:cubicBezTo>
                <a:lnTo>
                  <a:pt x="443" y="2576"/>
                </a:lnTo>
                <a:cubicBezTo>
                  <a:pt x="261" y="2590"/>
                  <a:pt x="157" y="2652"/>
                  <a:pt x="99" y="2704"/>
                </a:cubicBezTo>
                <a:cubicBezTo>
                  <a:pt x="87" y="2687"/>
                  <a:pt x="79" y="2672"/>
                  <a:pt x="74" y="2655"/>
                </a:cubicBezTo>
                <a:lnTo>
                  <a:pt x="74" y="2652"/>
                </a:lnTo>
                <a:lnTo>
                  <a:pt x="74" y="2647"/>
                </a:lnTo>
                <a:lnTo>
                  <a:pt x="74" y="2642"/>
                </a:lnTo>
                <a:lnTo>
                  <a:pt x="74" y="2637"/>
                </a:lnTo>
                <a:lnTo>
                  <a:pt x="74" y="2627"/>
                </a:lnTo>
                <a:cubicBezTo>
                  <a:pt x="74" y="2602"/>
                  <a:pt x="82" y="2577"/>
                  <a:pt x="92" y="2563"/>
                </a:cubicBezTo>
                <a:cubicBezTo>
                  <a:pt x="97" y="2555"/>
                  <a:pt x="101" y="2548"/>
                  <a:pt x="104" y="2543"/>
                </a:cubicBezTo>
                <a:cubicBezTo>
                  <a:pt x="106" y="2537"/>
                  <a:pt x="109" y="2536"/>
                  <a:pt x="109" y="2536"/>
                </a:cubicBezTo>
                <a:lnTo>
                  <a:pt x="112" y="2533"/>
                </a:lnTo>
                <a:lnTo>
                  <a:pt x="112" y="2531"/>
                </a:lnTo>
                <a:cubicBezTo>
                  <a:pt x="154" y="2421"/>
                  <a:pt x="256" y="2264"/>
                  <a:pt x="351" y="2135"/>
                </a:cubicBezTo>
                <a:cubicBezTo>
                  <a:pt x="443" y="2005"/>
                  <a:pt x="528" y="1906"/>
                  <a:pt x="528" y="1906"/>
                </a:cubicBezTo>
                <a:lnTo>
                  <a:pt x="533" y="1898"/>
                </a:lnTo>
                <a:lnTo>
                  <a:pt x="530" y="1891"/>
                </a:lnTo>
                <a:cubicBezTo>
                  <a:pt x="525" y="1866"/>
                  <a:pt x="525" y="1841"/>
                  <a:pt x="525" y="1816"/>
                </a:cubicBezTo>
                <a:cubicBezTo>
                  <a:pt x="525" y="1706"/>
                  <a:pt x="567" y="1631"/>
                  <a:pt x="607" y="1582"/>
                </a:cubicBezTo>
                <a:cubicBezTo>
                  <a:pt x="626" y="1556"/>
                  <a:pt x="650" y="1539"/>
                  <a:pt x="665" y="1527"/>
                </a:cubicBezTo>
                <a:cubicBezTo>
                  <a:pt x="672" y="1522"/>
                  <a:pt x="680" y="1517"/>
                  <a:pt x="682" y="1514"/>
                </a:cubicBezTo>
                <a:cubicBezTo>
                  <a:pt x="687" y="1512"/>
                  <a:pt x="690" y="1510"/>
                  <a:pt x="690" y="1510"/>
                </a:cubicBezTo>
                <a:lnTo>
                  <a:pt x="700" y="1505"/>
                </a:lnTo>
                <a:lnTo>
                  <a:pt x="692" y="1387"/>
                </a:lnTo>
                <a:cubicBezTo>
                  <a:pt x="757" y="1275"/>
                  <a:pt x="807" y="1138"/>
                  <a:pt x="819" y="1106"/>
                </a:cubicBezTo>
                <a:cubicBezTo>
                  <a:pt x="829" y="1101"/>
                  <a:pt x="842" y="1093"/>
                  <a:pt x="852" y="1088"/>
                </a:cubicBezTo>
                <a:cubicBezTo>
                  <a:pt x="854" y="1086"/>
                  <a:pt x="859" y="1086"/>
                  <a:pt x="861" y="1084"/>
                </a:cubicBezTo>
                <a:cubicBezTo>
                  <a:pt x="869" y="1079"/>
                  <a:pt x="874" y="1076"/>
                  <a:pt x="881" y="1071"/>
                </a:cubicBezTo>
                <a:cubicBezTo>
                  <a:pt x="884" y="1069"/>
                  <a:pt x="889" y="1066"/>
                  <a:pt x="891" y="1064"/>
                </a:cubicBezTo>
                <a:cubicBezTo>
                  <a:pt x="896" y="1061"/>
                  <a:pt x="904" y="1056"/>
                  <a:pt x="909" y="1054"/>
                </a:cubicBezTo>
                <a:cubicBezTo>
                  <a:pt x="911" y="1051"/>
                  <a:pt x="916" y="1049"/>
                  <a:pt x="919" y="1049"/>
                </a:cubicBezTo>
                <a:cubicBezTo>
                  <a:pt x="924" y="1046"/>
                  <a:pt x="929" y="1041"/>
                  <a:pt x="934" y="1039"/>
                </a:cubicBezTo>
                <a:cubicBezTo>
                  <a:pt x="936" y="1036"/>
                  <a:pt x="939" y="1036"/>
                  <a:pt x="941" y="1034"/>
                </a:cubicBezTo>
                <a:cubicBezTo>
                  <a:pt x="946" y="1029"/>
                  <a:pt x="951" y="1026"/>
                  <a:pt x="956" y="1024"/>
                </a:cubicBezTo>
                <a:cubicBezTo>
                  <a:pt x="959" y="1021"/>
                  <a:pt x="961" y="1021"/>
                  <a:pt x="961" y="1019"/>
                </a:cubicBezTo>
                <a:cubicBezTo>
                  <a:pt x="974" y="1009"/>
                  <a:pt x="984" y="1001"/>
                  <a:pt x="993" y="994"/>
                </a:cubicBezTo>
                <a:lnTo>
                  <a:pt x="1006" y="1006"/>
                </a:lnTo>
                <a:cubicBezTo>
                  <a:pt x="1001" y="1031"/>
                  <a:pt x="998" y="1056"/>
                  <a:pt x="998" y="1081"/>
                </a:cubicBezTo>
                <a:cubicBezTo>
                  <a:pt x="956" y="1103"/>
                  <a:pt x="909" y="1123"/>
                  <a:pt x="859" y="1141"/>
                </a:cubicBezTo>
                <a:lnTo>
                  <a:pt x="782" y="1295"/>
                </a:lnTo>
                <a:cubicBezTo>
                  <a:pt x="782" y="1295"/>
                  <a:pt x="879" y="1288"/>
                  <a:pt x="909" y="1427"/>
                </a:cubicBezTo>
                <a:cubicBezTo>
                  <a:pt x="909" y="1427"/>
                  <a:pt x="969" y="1343"/>
                  <a:pt x="1066" y="1293"/>
                </a:cubicBezTo>
                <a:cubicBezTo>
                  <a:pt x="1071" y="1298"/>
                  <a:pt x="1073" y="1305"/>
                  <a:pt x="1078" y="1310"/>
                </a:cubicBezTo>
                <a:cubicBezTo>
                  <a:pt x="1036" y="1340"/>
                  <a:pt x="993" y="1385"/>
                  <a:pt x="974" y="1447"/>
                </a:cubicBezTo>
                <a:lnTo>
                  <a:pt x="1011" y="1465"/>
                </a:lnTo>
                <a:cubicBezTo>
                  <a:pt x="1011" y="1465"/>
                  <a:pt x="1076" y="1412"/>
                  <a:pt x="1150" y="1382"/>
                </a:cubicBezTo>
                <a:cubicBezTo>
                  <a:pt x="1165" y="1392"/>
                  <a:pt x="1180" y="1402"/>
                  <a:pt x="1195" y="1410"/>
                </a:cubicBezTo>
                <a:cubicBezTo>
                  <a:pt x="1148" y="1435"/>
                  <a:pt x="1098" y="1467"/>
                  <a:pt x="1081" y="1497"/>
                </a:cubicBezTo>
                <a:lnTo>
                  <a:pt x="1106" y="1522"/>
                </a:lnTo>
                <a:cubicBezTo>
                  <a:pt x="1106" y="1522"/>
                  <a:pt x="1215" y="1460"/>
                  <a:pt x="1238" y="1579"/>
                </a:cubicBezTo>
                <a:cubicBezTo>
                  <a:pt x="1258" y="1699"/>
                  <a:pt x="1130" y="1719"/>
                  <a:pt x="1093" y="1719"/>
                </a:cubicBezTo>
                <a:cubicBezTo>
                  <a:pt x="1093" y="1719"/>
                  <a:pt x="1098" y="1764"/>
                  <a:pt x="1143" y="1808"/>
                </a:cubicBezTo>
                <a:cubicBezTo>
                  <a:pt x="1143" y="1808"/>
                  <a:pt x="1045" y="1885"/>
                  <a:pt x="906" y="1808"/>
                </a:cubicBezTo>
                <a:cubicBezTo>
                  <a:pt x="766" y="1730"/>
                  <a:pt x="719" y="1739"/>
                  <a:pt x="600" y="1769"/>
                </a:cubicBezTo>
                <a:cubicBezTo>
                  <a:pt x="600" y="1769"/>
                  <a:pt x="555" y="1831"/>
                  <a:pt x="582" y="1903"/>
                </a:cubicBezTo>
                <a:cubicBezTo>
                  <a:pt x="555" y="1931"/>
                  <a:pt x="543" y="1926"/>
                  <a:pt x="513" y="2005"/>
                </a:cubicBezTo>
                <a:cubicBezTo>
                  <a:pt x="500" y="2058"/>
                  <a:pt x="448" y="2095"/>
                  <a:pt x="448" y="2095"/>
                </a:cubicBezTo>
                <a:cubicBezTo>
                  <a:pt x="448" y="2095"/>
                  <a:pt x="592" y="2107"/>
                  <a:pt x="710" y="1975"/>
                </a:cubicBezTo>
                <a:cubicBezTo>
                  <a:pt x="710" y="1975"/>
                  <a:pt x="799" y="2073"/>
                  <a:pt x="934" y="1906"/>
                </a:cubicBezTo>
                <a:cubicBezTo>
                  <a:pt x="934" y="1906"/>
                  <a:pt x="1041" y="2000"/>
                  <a:pt x="1213" y="1893"/>
                </a:cubicBezTo>
                <a:cubicBezTo>
                  <a:pt x="1213" y="1893"/>
                  <a:pt x="1130" y="1983"/>
                  <a:pt x="989" y="1980"/>
                </a:cubicBezTo>
                <a:cubicBezTo>
                  <a:pt x="989" y="1980"/>
                  <a:pt x="1058" y="2045"/>
                  <a:pt x="1083" y="2112"/>
                </a:cubicBezTo>
                <a:cubicBezTo>
                  <a:pt x="1083" y="2112"/>
                  <a:pt x="1031" y="2063"/>
                  <a:pt x="904" y="2050"/>
                </a:cubicBezTo>
                <a:cubicBezTo>
                  <a:pt x="904" y="2050"/>
                  <a:pt x="921" y="2145"/>
                  <a:pt x="979" y="2202"/>
                </a:cubicBezTo>
                <a:cubicBezTo>
                  <a:pt x="979" y="2202"/>
                  <a:pt x="904" y="2140"/>
                  <a:pt x="769" y="2165"/>
                </a:cubicBezTo>
                <a:cubicBezTo>
                  <a:pt x="769" y="2165"/>
                  <a:pt x="889" y="2337"/>
                  <a:pt x="1068" y="2354"/>
                </a:cubicBezTo>
                <a:cubicBezTo>
                  <a:pt x="1068" y="2354"/>
                  <a:pt x="998" y="2379"/>
                  <a:pt x="966" y="2416"/>
                </a:cubicBezTo>
                <a:cubicBezTo>
                  <a:pt x="966" y="2416"/>
                  <a:pt x="1036" y="2461"/>
                  <a:pt x="1143" y="2424"/>
                </a:cubicBezTo>
                <a:cubicBezTo>
                  <a:pt x="1143" y="2424"/>
                  <a:pt x="1033" y="2486"/>
                  <a:pt x="984" y="2506"/>
                </a:cubicBezTo>
                <a:cubicBezTo>
                  <a:pt x="984" y="2506"/>
                  <a:pt x="1058" y="2531"/>
                  <a:pt x="1218" y="2481"/>
                </a:cubicBezTo>
                <a:lnTo>
                  <a:pt x="1218" y="2504"/>
                </a:lnTo>
                <a:lnTo>
                  <a:pt x="1218" y="2523"/>
                </a:lnTo>
                <a:cubicBezTo>
                  <a:pt x="1215" y="2553"/>
                  <a:pt x="1208" y="2590"/>
                  <a:pt x="1190" y="2627"/>
                </a:cubicBezTo>
                <a:cubicBezTo>
                  <a:pt x="1190" y="2627"/>
                  <a:pt x="1116" y="2563"/>
                  <a:pt x="1043" y="2546"/>
                </a:cubicBezTo>
                <a:cubicBezTo>
                  <a:pt x="1043" y="2546"/>
                  <a:pt x="1130" y="2664"/>
                  <a:pt x="1081" y="2799"/>
                </a:cubicBezTo>
                <a:cubicBezTo>
                  <a:pt x="1081" y="2799"/>
                  <a:pt x="1111" y="2846"/>
                  <a:pt x="1233" y="2841"/>
                </a:cubicBezTo>
                <a:lnTo>
                  <a:pt x="1258" y="2841"/>
                </a:lnTo>
                <a:cubicBezTo>
                  <a:pt x="1295" y="3001"/>
                  <a:pt x="1355" y="3153"/>
                  <a:pt x="1437" y="3290"/>
                </a:cubicBezTo>
                <a:cubicBezTo>
                  <a:pt x="1409" y="3300"/>
                  <a:pt x="1387" y="3305"/>
                  <a:pt x="1372" y="3307"/>
                </a:cubicBezTo>
                <a:lnTo>
                  <a:pt x="1447" y="3347"/>
                </a:lnTo>
                <a:cubicBezTo>
                  <a:pt x="1447" y="3347"/>
                  <a:pt x="1327" y="3387"/>
                  <a:pt x="1275" y="3397"/>
                </a:cubicBezTo>
                <a:cubicBezTo>
                  <a:pt x="1275" y="3397"/>
                  <a:pt x="1302" y="3427"/>
                  <a:pt x="1327" y="3442"/>
                </a:cubicBezTo>
                <a:cubicBezTo>
                  <a:pt x="1327" y="3442"/>
                  <a:pt x="1183" y="3507"/>
                  <a:pt x="1126" y="3504"/>
                </a:cubicBezTo>
                <a:cubicBezTo>
                  <a:pt x="1126" y="3504"/>
                  <a:pt x="1158" y="3536"/>
                  <a:pt x="1175" y="3541"/>
                </a:cubicBezTo>
                <a:cubicBezTo>
                  <a:pt x="1175" y="3541"/>
                  <a:pt x="1081" y="3566"/>
                  <a:pt x="1053" y="3549"/>
                </a:cubicBezTo>
                <a:lnTo>
                  <a:pt x="1046" y="3614"/>
                </a:lnTo>
                <a:cubicBezTo>
                  <a:pt x="1026" y="3611"/>
                  <a:pt x="944" y="3619"/>
                  <a:pt x="924" y="3591"/>
                </a:cubicBezTo>
                <a:cubicBezTo>
                  <a:pt x="924" y="3591"/>
                  <a:pt x="916" y="3609"/>
                  <a:pt x="919" y="3636"/>
                </a:cubicBezTo>
                <a:close/>
                <a:moveTo>
                  <a:pt x="827" y="3484"/>
                </a:moveTo>
                <a:cubicBezTo>
                  <a:pt x="814" y="3492"/>
                  <a:pt x="789" y="3502"/>
                  <a:pt x="762" y="3502"/>
                </a:cubicBezTo>
                <a:cubicBezTo>
                  <a:pt x="749" y="3502"/>
                  <a:pt x="739" y="3499"/>
                  <a:pt x="727" y="3494"/>
                </a:cubicBezTo>
                <a:cubicBezTo>
                  <a:pt x="719" y="3474"/>
                  <a:pt x="710" y="3444"/>
                  <a:pt x="710" y="3402"/>
                </a:cubicBezTo>
                <a:cubicBezTo>
                  <a:pt x="710" y="3372"/>
                  <a:pt x="714" y="3332"/>
                  <a:pt x="732" y="3287"/>
                </a:cubicBezTo>
                <a:cubicBezTo>
                  <a:pt x="747" y="3337"/>
                  <a:pt x="774" y="3424"/>
                  <a:pt x="827" y="3484"/>
                </a:cubicBezTo>
                <a:close/>
                <a:moveTo>
                  <a:pt x="510" y="3090"/>
                </a:moveTo>
                <a:cubicBezTo>
                  <a:pt x="508" y="3088"/>
                  <a:pt x="508" y="3088"/>
                  <a:pt x="508" y="3085"/>
                </a:cubicBezTo>
                <a:lnTo>
                  <a:pt x="515" y="3081"/>
                </a:lnTo>
                <a:cubicBezTo>
                  <a:pt x="515" y="3081"/>
                  <a:pt x="530" y="3071"/>
                  <a:pt x="558" y="3053"/>
                </a:cubicBezTo>
                <a:cubicBezTo>
                  <a:pt x="563" y="3051"/>
                  <a:pt x="570" y="3046"/>
                  <a:pt x="577" y="3041"/>
                </a:cubicBezTo>
                <a:cubicBezTo>
                  <a:pt x="595" y="3095"/>
                  <a:pt x="615" y="3125"/>
                  <a:pt x="632" y="3145"/>
                </a:cubicBezTo>
                <a:cubicBezTo>
                  <a:pt x="570" y="3135"/>
                  <a:pt x="533" y="3113"/>
                  <a:pt x="510" y="3090"/>
                </a:cubicBezTo>
                <a:close/>
                <a:moveTo>
                  <a:pt x="3738" y="3504"/>
                </a:moveTo>
                <a:cubicBezTo>
                  <a:pt x="3482" y="3761"/>
                  <a:pt x="3127" y="3920"/>
                  <a:pt x="2734" y="3920"/>
                </a:cubicBezTo>
                <a:cubicBezTo>
                  <a:pt x="2344" y="3920"/>
                  <a:pt x="1987" y="3761"/>
                  <a:pt x="1731" y="3504"/>
                </a:cubicBezTo>
                <a:cubicBezTo>
                  <a:pt x="1474" y="3247"/>
                  <a:pt x="1315" y="2894"/>
                  <a:pt x="1315" y="2501"/>
                </a:cubicBezTo>
                <a:cubicBezTo>
                  <a:pt x="1315" y="2110"/>
                  <a:pt x="1474" y="1754"/>
                  <a:pt x="1731" y="1497"/>
                </a:cubicBezTo>
                <a:cubicBezTo>
                  <a:pt x="1987" y="1240"/>
                  <a:pt x="2341" y="1081"/>
                  <a:pt x="2734" y="1081"/>
                </a:cubicBezTo>
                <a:cubicBezTo>
                  <a:pt x="3125" y="1081"/>
                  <a:pt x="3482" y="1240"/>
                  <a:pt x="3738" y="1497"/>
                </a:cubicBezTo>
                <a:cubicBezTo>
                  <a:pt x="3995" y="1754"/>
                  <a:pt x="4154" y="2107"/>
                  <a:pt x="4154" y="2501"/>
                </a:cubicBezTo>
                <a:cubicBezTo>
                  <a:pt x="4154" y="2891"/>
                  <a:pt x="3995" y="3247"/>
                  <a:pt x="3738" y="3504"/>
                </a:cubicBezTo>
                <a:close/>
                <a:moveTo>
                  <a:pt x="4196" y="1741"/>
                </a:moveTo>
                <a:cubicBezTo>
                  <a:pt x="4164" y="1741"/>
                  <a:pt x="4042" y="1761"/>
                  <a:pt x="4101" y="1559"/>
                </a:cubicBezTo>
                <a:cubicBezTo>
                  <a:pt x="4101" y="1559"/>
                  <a:pt x="4104" y="1691"/>
                  <a:pt x="4196" y="1741"/>
                </a:cubicBezTo>
                <a:close/>
                <a:moveTo>
                  <a:pt x="1018" y="799"/>
                </a:moveTo>
                <a:cubicBezTo>
                  <a:pt x="1462" y="366"/>
                  <a:pt x="2067" y="99"/>
                  <a:pt x="2734" y="99"/>
                </a:cubicBezTo>
                <a:lnTo>
                  <a:pt x="2736" y="99"/>
                </a:lnTo>
                <a:cubicBezTo>
                  <a:pt x="3404" y="99"/>
                  <a:pt x="4009" y="366"/>
                  <a:pt x="4453" y="799"/>
                </a:cubicBezTo>
                <a:lnTo>
                  <a:pt x="4458" y="802"/>
                </a:lnTo>
                <a:cubicBezTo>
                  <a:pt x="4472" y="817"/>
                  <a:pt x="4482" y="837"/>
                  <a:pt x="4482" y="859"/>
                </a:cubicBezTo>
                <a:cubicBezTo>
                  <a:pt x="4482" y="882"/>
                  <a:pt x="4475" y="902"/>
                  <a:pt x="4458" y="917"/>
                </a:cubicBezTo>
                <a:lnTo>
                  <a:pt x="4413" y="961"/>
                </a:lnTo>
                <a:cubicBezTo>
                  <a:pt x="4403" y="971"/>
                  <a:pt x="4398" y="984"/>
                  <a:pt x="4398" y="996"/>
                </a:cubicBezTo>
                <a:lnTo>
                  <a:pt x="4398" y="1006"/>
                </a:lnTo>
                <a:cubicBezTo>
                  <a:pt x="4403" y="1029"/>
                  <a:pt x="4405" y="1054"/>
                  <a:pt x="4405" y="1076"/>
                </a:cubicBezTo>
                <a:cubicBezTo>
                  <a:pt x="4405" y="1240"/>
                  <a:pt x="4271" y="1375"/>
                  <a:pt x="4106" y="1375"/>
                </a:cubicBezTo>
                <a:cubicBezTo>
                  <a:pt x="4084" y="1375"/>
                  <a:pt x="4064" y="1372"/>
                  <a:pt x="4042" y="1368"/>
                </a:cubicBezTo>
                <a:lnTo>
                  <a:pt x="4039" y="1368"/>
                </a:lnTo>
                <a:cubicBezTo>
                  <a:pt x="4034" y="1368"/>
                  <a:pt x="4032" y="1365"/>
                  <a:pt x="4027" y="1365"/>
                </a:cubicBezTo>
                <a:cubicBezTo>
                  <a:pt x="4012" y="1365"/>
                  <a:pt x="3999" y="1370"/>
                  <a:pt x="3992" y="1380"/>
                </a:cubicBezTo>
                <a:lnTo>
                  <a:pt x="3952" y="1422"/>
                </a:lnTo>
                <a:cubicBezTo>
                  <a:pt x="3937" y="1437"/>
                  <a:pt x="3917" y="1447"/>
                  <a:pt x="3892" y="1447"/>
                </a:cubicBezTo>
                <a:cubicBezTo>
                  <a:pt x="3870" y="1447"/>
                  <a:pt x="3847" y="1437"/>
                  <a:pt x="3832" y="1422"/>
                </a:cubicBezTo>
                <a:cubicBezTo>
                  <a:pt x="3673" y="1263"/>
                  <a:pt x="3481" y="1138"/>
                  <a:pt x="3267" y="1061"/>
                </a:cubicBezTo>
                <a:cubicBezTo>
                  <a:pt x="3100" y="999"/>
                  <a:pt x="2921" y="966"/>
                  <a:pt x="2734" y="966"/>
                </a:cubicBezTo>
                <a:cubicBezTo>
                  <a:pt x="2548" y="966"/>
                  <a:pt x="2369" y="1001"/>
                  <a:pt x="2202" y="1061"/>
                </a:cubicBezTo>
                <a:cubicBezTo>
                  <a:pt x="1987" y="1141"/>
                  <a:pt x="1793" y="1265"/>
                  <a:pt x="1634" y="1422"/>
                </a:cubicBezTo>
                <a:cubicBezTo>
                  <a:pt x="1619" y="1440"/>
                  <a:pt x="1599" y="1447"/>
                  <a:pt x="1574" y="1447"/>
                </a:cubicBezTo>
                <a:cubicBezTo>
                  <a:pt x="1551" y="1447"/>
                  <a:pt x="1529" y="1437"/>
                  <a:pt x="1514" y="1422"/>
                </a:cubicBezTo>
                <a:lnTo>
                  <a:pt x="1474" y="1380"/>
                </a:lnTo>
                <a:cubicBezTo>
                  <a:pt x="1464" y="1370"/>
                  <a:pt x="1452" y="1365"/>
                  <a:pt x="1439" y="1365"/>
                </a:cubicBezTo>
                <a:cubicBezTo>
                  <a:pt x="1434" y="1365"/>
                  <a:pt x="1432" y="1365"/>
                  <a:pt x="1427" y="1368"/>
                </a:cubicBezTo>
                <a:lnTo>
                  <a:pt x="1424" y="1368"/>
                </a:lnTo>
                <a:cubicBezTo>
                  <a:pt x="1405" y="1372"/>
                  <a:pt x="1382" y="1375"/>
                  <a:pt x="1360" y="1375"/>
                </a:cubicBezTo>
                <a:cubicBezTo>
                  <a:pt x="1195" y="1375"/>
                  <a:pt x="1061" y="1240"/>
                  <a:pt x="1061" y="1076"/>
                </a:cubicBezTo>
                <a:cubicBezTo>
                  <a:pt x="1061" y="1051"/>
                  <a:pt x="1063" y="1029"/>
                  <a:pt x="1068" y="1006"/>
                </a:cubicBezTo>
                <a:lnTo>
                  <a:pt x="1068" y="996"/>
                </a:lnTo>
                <a:cubicBezTo>
                  <a:pt x="1068" y="981"/>
                  <a:pt x="1063" y="971"/>
                  <a:pt x="1053" y="961"/>
                </a:cubicBezTo>
                <a:lnTo>
                  <a:pt x="1008" y="917"/>
                </a:lnTo>
                <a:cubicBezTo>
                  <a:pt x="993" y="902"/>
                  <a:pt x="984" y="882"/>
                  <a:pt x="984" y="859"/>
                </a:cubicBezTo>
                <a:cubicBezTo>
                  <a:pt x="989" y="837"/>
                  <a:pt x="998" y="817"/>
                  <a:pt x="1013" y="802"/>
                </a:cubicBezTo>
                <a:lnTo>
                  <a:pt x="1018" y="799"/>
                </a:lnTo>
                <a:close/>
                <a:moveTo>
                  <a:pt x="5469" y="2687"/>
                </a:moveTo>
                <a:cubicBezTo>
                  <a:pt x="5469" y="2635"/>
                  <a:pt x="5449" y="2587"/>
                  <a:pt x="5422" y="2536"/>
                </a:cubicBezTo>
                <a:cubicBezTo>
                  <a:pt x="5297" y="2299"/>
                  <a:pt x="5133" y="2050"/>
                  <a:pt x="5083" y="1990"/>
                </a:cubicBezTo>
                <a:cubicBezTo>
                  <a:pt x="5075" y="1975"/>
                  <a:pt x="5063" y="1943"/>
                  <a:pt x="5060" y="1908"/>
                </a:cubicBezTo>
                <a:cubicBezTo>
                  <a:pt x="5055" y="1868"/>
                  <a:pt x="5058" y="1828"/>
                  <a:pt x="5055" y="1803"/>
                </a:cubicBezTo>
                <a:cubicBezTo>
                  <a:pt x="5053" y="1781"/>
                  <a:pt x="5040" y="1766"/>
                  <a:pt x="5025" y="1746"/>
                </a:cubicBezTo>
                <a:cubicBezTo>
                  <a:pt x="5011" y="1726"/>
                  <a:pt x="4993" y="1706"/>
                  <a:pt x="4976" y="1681"/>
                </a:cubicBezTo>
                <a:cubicBezTo>
                  <a:pt x="4951" y="1644"/>
                  <a:pt x="4923" y="1607"/>
                  <a:pt x="4901" y="1574"/>
                </a:cubicBezTo>
                <a:cubicBezTo>
                  <a:pt x="4878" y="1544"/>
                  <a:pt x="4861" y="1517"/>
                  <a:pt x="4861" y="1514"/>
                </a:cubicBezTo>
                <a:cubicBezTo>
                  <a:pt x="4851" y="1497"/>
                  <a:pt x="4841" y="1482"/>
                  <a:pt x="4839" y="1477"/>
                </a:cubicBezTo>
                <a:cubicBezTo>
                  <a:pt x="4839" y="1475"/>
                  <a:pt x="4839" y="1475"/>
                  <a:pt x="4836" y="1475"/>
                </a:cubicBezTo>
                <a:cubicBezTo>
                  <a:pt x="4839" y="1457"/>
                  <a:pt x="4844" y="1432"/>
                  <a:pt x="4844" y="1397"/>
                </a:cubicBezTo>
                <a:lnTo>
                  <a:pt x="4844" y="1395"/>
                </a:lnTo>
                <a:cubicBezTo>
                  <a:pt x="4844" y="1300"/>
                  <a:pt x="4806" y="1151"/>
                  <a:pt x="4634" y="1054"/>
                </a:cubicBezTo>
                <a:cubicBezTo>
                  <a:pt x="4595" y="1031"/>
                  <a:pt x="4557" y="1009"/>
                  <a:pt x="4525" y="989"/>
                </a:cubicBezTo>
                <a:cubicBezTo>
                  <a:pt x="4557" y="956"/>
                  <a:pt x="4577" y="909"/>
                  <a:pt x="4577" y="862"/>
                </a:cubicBezTo>
                <a:cubicBezTo>
                  <a:pt x="4577" y="812"/>
                  <a:pt x="4557" y="765"/>
                  <a:pt x="4522" y="730"/>
                </a:cubicBezTo>
                <a:lnTo>
                  <a:pt x="4517" y="725"/>
                </a:lnTo>
                <a:cubicBezTo>
                  <a:pt x="4059" y="276"/>
                  <a:pt x="3426" y="0"/>
                  <a:pt x="2731" y="0"/>
                </a:cubicBezTo>
                <a:cubicBezTo>
                  <a:pt x="2037" y="0"/>
                  <a:pt x="1407" y="276"/>
                  <a:pt x="946" y="727"/>
                </a:cubicBezTo>
                <a:lnTo>
                  <a:pt x="944" y="730"/>
                </a:lnTo>
                <a:cubicBezTo>
                  <a:pt x="909" y="765"/>
                  <a:pt x="886" y="812"/>
                  <a:pt x="886" y="862"/>
                </a:cubicBezTo>
                <a:cubicBezTo>
                  <a:pt x="886" y="897"/>
                  <a:pt x="896" y="929"/>
                  <a:pt x="914" y="959"/>
                </a:cubicBezTo>
                <a:cubicBezTo>
                  <a:pt x="894" y="969"/>
                  <a:pt x="866" y="984"/>
                  <a:pt x="839" y="1001"/>
                </a:cubicBezTo>
                <a:cubicBezTo>
                  <a:pt x="797" y="1029"/>
                  <a:pt x="752" y="1059"/>
                  <a:pt x="734" y="1101"/>
                </a:cubicBezTo>
                <a:cubicBezTo>
                  <a:pt x="719" y="1136"/>
                  <a:pt x="719" y="1151"/>
                  <a:pt x="710" y="1178"/>
                </a:cubicBezTo>
                <a:cubicBezTo>
                  <a:pt x="700" y="1203"/>
                  <a:pt x="682" y="1240"/>
                  <a:pt x="665" y="1270"/>
                </a:cubicBezTo>
                <a:cubicBezTo>
                  <a:pt x="647" y="1303"/>
                  <a:pt x="632" y="1330"/>
                  <a:pt x="625" y="1345"/>
                </a:cubicBezTo>
                <a:cubicBezTo>
                  <a:pt x="615" y="1365"/>
                  <a:pt x="615" y="1387"/>
                  <a:pt x="615" y="1410"/>
                </a:cubicBezTo>
                <a:cubicBezTo>
                  <a:pt x="615" y="1435"/>
                  <a:pt x="617" y="1460"/>
                  <a:pt x="620" y="1475"/>
                </a:cubicBezTo>
                <a:cubicBezTo>
                  <a:pt x="565" y="1514"/>
                  <a:pt x="450" y="1622"/>
                  <a:pt x="448" y="1818"/>
                </a:cubicBezTo>
                <a:cubicBezTo>
                  <a:pt x="448" y="1838"/>
                  <a:pt x="448" y="1861"/>
                  <a:pt x="453" y="1881"/>
                </a:cubicBezTo>
                <a:cubicBezTo>
                  <a:pt x="391" y="1958"/>
                  <a:pt x="124" y="2292"/>
                  <a:pt x="42" y="2506"/>
                </a:cubicBezTo>
                <a:cubicBezTo>
                  <a:pt x="37" y="2521"/>
                  <a:pt x="0" y="2561"/>
                  <a:pt x="0" y="2630"/>
                </a:cubicBezTo>
                <a:lnTo>
                  <a:pt x="0" y="2632"/>
                </a:lnTo>
                <a:cubicBezTo>
                  <a:pt x="0" y="2677"/>
                  <a:pt x="12" y="2724"/>
                  <a:pt x="62" y="2769"/>
                </a:cubicBezTo>
                <a:lnTo>
                  <a:pt x="79" y="2784"/>
                </a:lnTo>
                <a:lnTo>
                  <a:pt x="82" y="2787"/>
                </a:lnTo>
                <a:cubicBezTo>
                  <a:pt x="84" y="2787"/>
                  <a:pt x="89" y="2794"/>
                  <a:pt x="112" y="2806"/>
                </a:cubicBezTo>
                <a:cubicBezTo>
                  <a:pt x="171" y="2844"/>
                  <a:pt x="298" y="2936"/>
                  <a:pt x="361" y="3073"/>
                </a:cubicBezTo>
                <a:cubicBezTo>
                  <a:pt x="361" y="3076"/>
                  <a:pt x="363" y="3078"/>
                  <a:pt x="363" y="3081"/>
                </a:cubicBezTo>
                <a:cubicBezTo>
                  <a:pt x="366" y="3085"/>
                  <a:pt x="368" y="3090"/>
                  <a:pt x="376" y="3098"/>
                </a:cubicBezTo>
                <a:cubicBezTo>
                  <a:pt x="383" y="3103"/>
                  <a:pt x="383" y="3103"/>
                  <a:pt x="386" y="3103"/>
                </a:cubicBezTo>
                <a:cubicBezTo>
                  <a:pt x="393" y="3105"/>
                  <a:pt x="398" y="3105"/>
                  <a:pt x="406" y="3105"/>
                </a:cubicBezTo>
                <a:cubicBezTo>
                  <a:pt x="428" y="3108"/>
                  <a:pt x="465" y="3110"/>
                  <a:pt x="465" y="3110"/>
                </a:cubicBezTo>
                <a:lnTo>
                  <a:pt x="470" y="3110"/>
                </a:lnTo>
                <a:cubicBezTo>
                  <a:pt x="475" y="3110"/>
                  <a:pt x="478" y="3108"/>
                  <a:pt x="483" y="3108"/>
                </a:cubicBezTo>
                <a:lnTo>
                  <a:pt x="490" y="3115"/>
                </a:lnTo>
                <a:cubicBezTo>
                  <a:pt x="523" y="3148"/>
                  <a:pt x="580" y="3178"/>
                  <a:pt x="680" y="3180"/>
                </a:cubicBezTo>
                <a:cubicBezTo>
                  <a:pt x="687" y="3180"/>
                  <a:pt x="692" y="3175"/>
                  <a:pt x="695" y="3168"/>
                </a:cubicBezTo>
                <a:cubicBezTo>
                  <a:pt x="695" y="3160"/>
                  <a:pt x="690" y="3153"/>
                  <a:pt x="682" y="3153"/>
                </a:cubicBezTo>
                <a:cubicBezTo>
                  <a:pt x="677" y="3150"/>
                  <a:pt x="642" y="3133"/>
                  <a:pt x="602" y="3033"/>
                </a:cubicBezTo>
                <a:cubicBezTo>
                  <a:pt x="662" y="3001"/>
                  <a:pt x="752" y="2961"/>
                  <a:pt x="854" y="2934"/>
                </a:cubicBezTo>
                <a:cubicBezTo>
                  <a:pt x="881" y="2946"/>
                  <a:pt x="906" y="2963"/>
                  <a:pt x="921" y="2978"/>
                </a:cubicBezTo>
                <a:cubicBezTo>
                  <a:pt x="921" y="2978"/>
                  <a:pt x="869" y="3113"/>
                  <a:pt x="901" y="3260"/>
                </a:cubicBezTo>
                <a:cubicBezTo>
                  <a:pt x="901" y="3260"/>
                  <a:pt x="837" y="3305"/>
                  <a:pt x="812" y="3372"/>
                </a:cubicBezTo>
                <a:cubicBezTo>
                  <a:pt x="807" y="3374"/>
                  <a:pt x="804" y="3377"/>
                  <a:pt x="799" y="3379"/>
                </a:cubicBezTo>
                <a:cubicBezTo>
                  <a:pt x="794" y="3367"/>
                  <a:pt x="789" y="3357"/>
                  <a:pt x="784" y="3345"/>
                </a:cubicBezTo>
                <a:cubicBezTo>
                  <a:pt x="762" y="3287"/>
                  <a:pt x="752" y="3240"/>
                  <a:pt x="752" y="3240"/>
                </a:cubicBezTo>
                <a:cubicBezTo>
                  <a:pt x="749" y="3235"/>
                  <a:pt x="744" y="3230"/>
                  <a:pt x="739" y="3227"/>
                </a:cubicBezTo>
                <a:cubicBezTo>
                  <a:pt x="734" y="3227"/>
                  <a:pt x="726" y="3230"/>
                  <a:pt x="724" y="3235"/>
                </a:cubicBezTo>
                <a:cubicBezTo>
                  <a:pt x="691" y="3300"/>
                  <a:pt x="682" y="3357"/>
                  <a:pt x="682" y="3404"/>
                </a:cubicBezTo>
                <a:lnTo>
                  <a:pt x="682" y="3429"/>
                </a:lnTo>
                <a:cubicBezTo>
                  <a:pt x="677" y="3427"/>
                  <a:pt x="672" y="3427"/>
                  <a:pt x="667" y="3427"/>
                </a:cubicBezTo>
                <a:lnTo>
                  <a:pt x="657" y="3427"/>
                </a:lnTo>
                <a:cubicBezTo>
                  <a:pt x="640" y="3429"/>
                  <a:pt x="630" y="3442"/>
                  <a:pt x="627" y="3449"/>
                </a:cubicBezTo>
                <a:cubicBezTo>
                  <a:pt x="622" y="3457"/>
                  <a:pt x="622" y="3464"/>
                  <a:pt x="622" y="3464"/>
                </a:cubicBezTo>
                <a:cubicBezTo>
                  <a:pt x="622" y="3464"/>
                  <a:pt x="610" y="3526"/>
                  <a:pt x="610" y="3599"/>
                </a:cubicBezTo>
                <a:cubicBezTo>
                  <a:pt x="610" y="3663"/>
                  <a:pt x="617" y="3738"/>
                  <a:pt x="667" y="3793"/>
                </a:cubicBezTo>
                <a:cubicBezTo>
                  <a:pt x="742" y="3865"/>
                  <a:pt x="871" y="4002"/>
                  <a:pt x="871" y="4002"/>
                </a:cubicBezTo>
                <a:lnTo>
                  <a:pt x="874" y="4005"/>
                </a:lnTo>
                <a:cubicBezTo>
                  <a:pt x="876" y="4007"/>
                  <a:pt x="894" y="4022"/>
                  <a:pt x="924" y="4035"/>
                </a:cubicBezTo>
                <a:cubicBezTo>
                  <a:pt x="904" y="4065"/>
                  <a:pt x="891" y="4099"/>
                  <a:pt x="891" y="4137"/>
                </a:cubicBezTo>
                <a:lnTo>
                  <a:pt x="891" y="4139"/>
                </a:lnTo>
                <a:cubicBezTo>
                  <a:pt x="891" y="4189"/>
                  <a:pt x="911" y="4236"/>
                  <a:pt x="946" y="4271"/>
                </a:cubicBezTo>
                <a:lnTo>
                  <a:pt x="951" y="4276"/>
                </a:lnTo>
                <a:cubicBezTo>
                  <a:pt x="1347" y="4662"/>
                  <a:pt x="1870" y="4922"/>
                  <a:pt x="2453" y="4986"/>
                </a:cubicBezTo>
                <a:cubicBezTo>
                  <a:pt x="2496" y="5098"/>
                  <a:pt x="2605" y="5181"/>
                  <a:pt x="2731" y="5181"/>
                </a:cubicBezTo>
                <a:cubicBezTo>
                  <a:pt x="2858" y="5181"/>
                  <a:pt x="2968" y="5101"/>
                  <a:pt x="3010" y="4989"/>
                </a:cubicBezTo>
                <a:cubicBezTo>
                  <a:pt x="3596" y="4927"/>
                  <a:pt x="4124" y="4665"/>
                  <a:pt x="4522" y="4276"/>
                </a:cubicBezTo>
                <a:lnTo>
                  <a:pt x="4525" y="4274"/>
                </a:lnTo>
                <a:cubicBezTo>
                  <a:pt x="4525" y="4274"/>
                  <a:pt x="4540" y="4256"/>
                  <a:pt x="4552" y="4234"/>
                </a:cubicBezTo>
                <a:cubicBezTo>
                  <a:pt x="4567" y="4212"/>
                  <a:pt x="4582" y="4179"/>
                  <a:pt x="4582" y="4142"/>
                </a:cubicBezTo>
                <a:lnTo>
                  <a:pt x="4582" y="4139"/>
                </a:lnTo>
                <a:cubicBezTo>
                  <a:pt x="4582" y="4104"/>
                  <a:pt x="4572" y="4070"/>
                  <a:pt x="4552" y="4040"/>
                </a:cubicBezTo>
                <a:cubicBezTo>
                  <a:pt x="4587" y="4030"/>
                  <a:pt x="4612" y="4010"/>
                  <a:pt x="4624" y="3992"/>
                </a:cubicBezTo>
                <a:cubicBezTo>
                  <a:pt x="4629" y="3987"/>
                  <a:pt x="4632" y="3980"/>
                  <a:pt x="4637" y="3972"/>
                </a:cubicBezTo>
                <a:cubicBezTo>
                  <a:pt x="4649" y="3947"/>
                  <a:pt x="4669" y="3900"/>
                  <a:pt x="4692" y="3855"/>
                </a:cubicBezTo>
                <a:cubicBezTo>
                  <a:pt x="4712" y="3810"/>
                  <a:pt x="4737" y="3766"/>
                  <a:pt x="4749" y="3751"/>
                </a:cubicBezTo>
                <a:cubicBezTo>
                  <a:pt x="4764" y="3731"/>
                  <a:pt x="4821" y="3691"/>
                  <a:pt x="4824" y="3624"/>
                </a:cubicBezTo>
                <a:lnTo>
                  <a:pt x="4824" y="3616"/>
                </a:lnTo>
                <a:cubicBezTo>
                  <a:pt x="4821" y="3589"/>
                  <a:pt x="4811" y="3564"/>
                  <a:pt x="4801" y="3546"/>
                </a:cubicBezTo>
                <a:cubicBezTo>
                  <a:pt x="4796" y="3536"/>
                  <a:pt x="4791" y="3529"/>
                  <a:pt x="4789" y="3521"/>
                </a:cubicBezTo>
                <a:cubicBezTo>
                  <a:pt x="4789" y="3519"/>
                  <a:pt x="4786" y="3519"/>
                  <a:pt x="4786" y="3516"/>
                </a:cubicBezTo>
                <a:cubicBezTo>
                  <a:pt x="4794" y="3497"/>
                  <a:pt x="4804" y="3465"/>
                  <a:pt x="4804" y="3422"/>
                </a:cubicBezTo>
                <a:cubicBezTo>
                  <a:pt x="4804" y="3380"/>
                  <a:pt x="4794" y="3330"/>
                  <a:pt x="4766" y="3272"/>
                </a:cubicBezTo>
                <a:cubicBezTo>
                  <a:pt x="4764" y="3267"/>
                  <a:pt x="4759" y="3262"/>
                  <a:pt x="4751" y="3265"/>
                </a:cubicBezTo>
                <a:cubicBezTo>
                  <a:pt x="4746" y="3265"/>
                  <a:pt x="4741" y="3270"/>
                  <a:pt x="4739" y="3277"/>
                </a:cubicBezTo>
                <a:cubicBezTo>
                  <a:pt x="4739" y="3277"/>
                  <a:pt x="4732" y="3320"/>
                  <a:pt x="4712" y="3369"/>
                </a:cubicBezTo>
                <a:cubicBezTo>
                  <a:pt x="4704" y="3389"/>
                  <a:pt x="4694" y="3412"/>
                  <a:pt x="4682" y="3434"/>
                </a:cubicBezTo>
                <a:cubicBezTo>
                  <a:pt x="4490" y="3295"/>
                  <a:pt x="4520" y="3038"/>
                  <a:pt x="4520" y="3038"/>
                </a:cubicBezTo>
                <a:cubicBezTo>
                  <a:pt x="4617" y="2998"/>
                  <a:pt x="4722" y="3006"/>
                  <a:pt x="4806" y="3023"/>
                </a:cubicBezTo>
                <a:cubicBezTo>
                  <a:pt x="4814" y="3028"/>
                  <a:pt x="4819" y="3033"/>
                  <a:pt x="4826" y="3038"/>
                </a:cubicBezTo>
                <a:cubicBezTo>
                  <a:pt x="4829" y="3041"/>
                  <a:pt x="4834" y="3043"/>
                  <a:pt x="4836" y="3046"/>
                </a:cubicBezTo>
                <a:cubicBezTo>
                  <a:pt x="4816" y="3088"/>
                  <a:pt x="4799" y="3115"/>
                  <a:pt x="4781" y="3135"/>
                </a:cubicBezTo>
                <a:cubicBezTo>
                  <a:pt x="4769" y="3150"/>
                  <a:pt x="4756" y="3160"/>
                  <a:pt x="4749" y="3165"/>
                </a:cubicBezTo>
                <a:cubicBezTo>
                  <a:pt x="4746" y="3168"/>
                  <a:pt x="4741" y="3170"/>
                  <a:pt x="4741" y="3170"/>
                </a:cubicBezTo>
                <a:lnTo>
                  <a:pt x="4739" y="3170"/>
                </a:lnTo>
                <a:cubicBezTo>
                  <a:pt x="4732" y="3173"/>
                  <a:pt x="4729" y="3180"/>
                  <a:pt x="4729" y="3188"/>
                </a:cubicBezTo>
                <a:cubicBezTo>
                  <a:pt x="4732" y="3195"/>
                  <a:pt x="4737" y="3200"/>
                  <a:pt x="4744" y="3200"/>
                </a:cubicBezTo>
                <a:cubicBezTo>
                  <a:pt x="4844" y="3193"/>
                  <a:pt x="4911" y="3165"/>
                  <a:pt x="4958" y="3135"/>
                </a:cubicBezTo>
                <a:cubicBezTo>
                  <a:pt x="4966" y="3138"/>
                  <a:pt x="4971" y="3138"/>
                  <a:pt x="4978" y="3138"/>
                </a:cubicBezTo>
                <a:lnTo>
                  <a:pt x="4991" y="3138"/>
                </a:lnTo>
                <a:lnTo>
                  <a:pt x="4993" y="3138"/>
                </a:lnTo>
                <a:cubicBezTo>
                  <a:pt x="5033" y="3138"/>
                  <a:pt x="5073" y="3120"/>
                  <a:pt x="5103" y="3088"/>
                </a:cubicBezTo>
                <a:cubicBezTo>
                  <a:pt x="5202" y="2976"/>
                  <a:pt x="5357" y="2871"/>
                  <a:pt x="5424" y="2801"/>
                </a:cubicBezTo>
                <a:cubicBezTo>
                  <a:pt x="5456" y="2764"/>
                  <a:pt x="5471" y="2727"/>
                  <a:pt x="5469" y="2687"/>
                </a:cubicBezTo>
                <a:close/>
                <a:moveTo>
                  <a:pt x="5285" y="2516"/>
                </a:moveTo>
                <a:cubicBezTo>
                  <a:pt x="5260" y="2533"/>
                  <a:pt x="5177" y="2474"/>
                  <a:pt x="5177" y="2474"/>
                </a:cubicBezTo>
                <a:cubicBezTo>
                  <a:pt x="5282" y="2587"/>
                  <a:pt x="5285" y="2516"/>
                  <a:pt x="5285" y="2516"/>
                </a:cubicBezTo>
                <a:close/>
                <a:moveTo>
                  <a:pt x="1589" y="1288"/>
                </a:moveTo>
                <a:lnTo>
                  <a:pt x="1868" y="1059"/>
                </a:lnTo>
                <a:lnTo>
                  <a:pt x="1771" y="939"/>
                </a:lnTo>
                <a:lnTo>
                  <a:pt x="1629" y="1056"/>
                </a:lnTo>
                <a:lnTo>
                  <a:pt x="1337" y="700"/>
                </a:lnTo>
                <a:lnTo>
                  <a:pt x="1200" y="812"/>
                </a:lnTo>
                <a:lnTo>
                  <a:pt x="1205" y="819"/>
                </a:lnTo>
                <a:lnTo>
                  <a:pt x="1589" y="1288"/>
                </a:lnTo>
                <a:close/>
                <a:moveTo>
                  <a:pt x="3626" y="1029"/>
                </a:moveTo>
                <a:cubicBezTo>
                  <a:pt x="3653" y="1101"/>
                  <a:pt x="3698" y="1166"/>
                  <a:pt x="3763" y="1211"/>
                </a:cubicBezTo>
                <a:cubicBezTo>
                  <a:pt x="3807" y="1240"/>
                  <a:pt x="3862" y="1263"/>
                  <a:pt x="3919" y="1263"/>
                </a:cubicBezTo>
                <a:lnTo>
                  <a:pt x="3939" y="1263"/>
                </a:lnTo>
                <a:cubicBezTo>
                  <a:pt x="4007" y="1255"/>
                  <a:pt x="4054" y="1211"/>
                  <a:pt x="4089" y="1163"/>
                </a:cubicBezTo>
                <a:cubicBezTo>
                  <a:pt x="4111" y="1131"/>
                  <a:pt x="4121" y="1101"/>
                  <a:pt x="4121" y="1071"/>
                </a:cubicBezTo>
                <a:cubicBezTo>
                  <a:pt x="4121" y="1021"/>
                  <a:pt x="4096" y="976"/>
                  <a:pt x="4061" y="934"/>
                </a:cubicBezTo>
                <a:lnTo>
                  <a:pt x="4037" y="902"/>
                </a:lnTo>
                <a:cubicBezTo>
                  <a:pt x="4027" y="889"/>
                  <a:pt x="4019" y="877"/>
                  <a:pt x="4012" y="864"/>
                </a:cubicBezTo>
                <a:cubicBezTo>
                  <a:pt x="4009" y="857"/>
                  <a:pt x="4007" y="852"/>
                  <a:pt x="4007" y="847"/>
                </a:cubicBezTo>
                <a:cubicBezTo>
                  <a:pt x="4007" y="829"/>
                  <a:pt x="4019" y="819"/>
                  <a:pt x="4042" y="819"/>
                </a:cubicBezTo>
                <a:cubicBezTo>
                  <a:pt x="4054" y="819"/>
                  <a:pt x="4066" y="824"/>
                  <a:pt x="4079" y="832"/>
                </a:cubicBezTo>
                <a:cubicBezTo>
                  <a:pt x="4109" y="852"/>
                  <a:pt x="4126" y="884"/>
                  <a:pt x="4136" y="919"/>
                </a:cubicBezTo>
                <a:lnTo>
                  <a:pt x="4139" y="929"/>
                </a:lnTo>
                <a:lnTo>
                  <a:pt x="4278" y="854"/>
                </a:lnTo>
                <a:lnTo>
                  <a:pt x="4276" y="847"/>
                </a:lnTo>
                <a:cubicBezTo>
                  <a:pt x="4248" y="790"/>
                  <a:pt x="4198" y="732"/>
                  <a:pt x="4146" y="695"/>
                </a:cubicBezTo>
                <a:cubicBezTo>
                  <a:pt x="4104" y="667"/>
                  <a:pt x="4061" y="653"/>
                  <a:pt x="4017" y="653"/>
                </a:cubicBezTo>
                <a:cubicBezTo>
                  <a:pt x="3952" y="653"/>
                  <a:pt x="3892" y="685"/>
                  <a:pt x="3850" y="745"/>
                </a:cubicBezTo>
                <a:cubicBezTo>
                  <a:pt x="3825" y="780"/>
                  <a:pt x="3815" y="812"/>
                  <a:pt x="3815" y="842"/>
                </a:cubicBezTo>
                <a:cubicBezTo>
                  <a:pt x="3815" y="894"/>
                  <a:pt x="3847" y="937"/>
                  <a:pt x="3887" y="986"/>
                </a:cubicBezTo>
                <a:cubicBezTo>
                  <a:pt x="3905" y="1006"/>
                  <a:pt x="3932" y="1039"/>
                  <a:pt x="3929" y="1064"/>
                </a:cubicBezTo>
                <a:cubicBezTo>
                  <a:pt x="3929" y="1071"/>
                  <a:pt x="3927" y="1076"/>
                  <a:pt x="3924" y="1081"/>
                </a:cubicBezTo>
                <a:cubicBezTo>
                  <a:pt x="3914" y="1093"/>
                  <a:pt x="3902" y="1098"/>
                  <a:pt x="3890" y="1101"/>
                </a:cubicBezTo>
                <a:cubicBezTo>
                  <a:pt x="3875" y="1101"/>
                  <a:pt x="3860" y="1096"/>
                  <a:pt x="3847" y="1086"/>
                </a:cubicBezTo>
                <a:cubicBezTo>
                  <a:pt x="3805" y="1056"/>
                  <a:pt x="3785" y="1009"/>
                  <a:pt x="3772" y="961"/>
                </a:cubicBezTo>
                <a:lnTo>
                  <a:pt x="3770" y="951"/>
                </a:lnTo>
                <a:lnTo>
                  <a:pt x="3623" y="1026"/>
                </a:lnTo>
                <a:lnTo>
                  <a:pt x="3626" y="1029"/>
                </a:lnTo>
                <a:close/>
                <a:moveTo>
                  <a:pt x="2518" y="393"/>
                </a:moveTo>
                <a:cubicBezTo>
                  <a:pt x="2598" y="393"/>
                  <a:pt x="2665" y="453"/>
                  <a:pt x="2672" y="523"/>
                </a:cubicBezTo>
                <a:lnTo>
                  <a:pt x="2672" y="540"/>
                </a:lnTo>
                <a:cubicBezTo>
                  <a:pt x="2672" y="628"/>
                  <a:pt x="2613" y="695"/>
                  <a:pt x="2530" y="702"/>
                </a:cubicBezTo>
                <a:lnTo>
                  <a:pt x="2516" y="702"/>
                </a:lnTo>
                <a:cubicBezTo>
                  <a:pt x="2436" y="702"/>
                  <a:pt x="2369" y="643"/>
                  <a:pt x="2359" y="550"/>
                </a:cubicBezTo>
                <a:lnTo>
                  <a:pt x="2359" y="538"/>
                </a:lnTo>
                <a:cubicBezTo>
                  <a:pt x="2359" y="471"/>
                  <a:pt x="2421" y="401"/>
                  <a:pt x="2503" y="393"/>
                </a:cubicBezTo>
                <a:lnTo>
                  <a:pt x="2518" y="393"/>
                </a:lnTo>
                <a:close/>
                <a:moveTo>
                  <a:pt x="2545" y="869"/>
                </a:moveTo>
                <a:cubicBezTo>
                  <a:pt x="2726" y="852"/>
                  <a:pt x="2851" y="717"/>
                  <a:pt x="2851" y="540"/>
                </a:cubicBezTo>
                <a:cubicBezTo>
                  <a:pt x="2851" y="528"/>
                  <a:pt x="2851" y="515"/>
                  <a:pt x="2848" y="503"/>
                </a:cubicBezTo>
                <a:cubicBezTo>
                  <a:pt x="2833" y="331"/>
                  <a:pt x="2680" y="219"/>
                  <a:pt x="2518" y="219"/>
                </a:cubicBezTo>
                <a:cubicBezTo>
                  <a:pt x="2508" y="219"/>
                  <a:pt x="2496" y="219"/>
                  <a:pt x="2486" y="222"/>
                </a:cubicBezTo>
                <a:cubicBezTo>
                  <a:pt x="2321" y="236"/>
                  <a:pt x="2179" y="366"/>
                  <a:pt x="2179" y="535"/>
                </a:cubicBezTo>
                <a:cubicBezTo>
                  <a:pt x="2179" y="545"/>
                  <a:pt x="2179" y="555"/>
                  <a:pt x="2182" y="565"/>
                </a:cubicBezTo>
                <a:cubicBezTo>
                  <a:pt x="2197" y="750"/>
                  <a:pt x="2334" y="872"/>
                  <a:pt x="2508" y="872"/>
                </a:cubicBezTo>
                <a:cubicBezTo>
                  <a:pt x="2520" y="872"/>
                  <a:pt x="2533" y="872"/>
                  <a:pt x="2545" y="869"/>
                </a:cubicBezTo>
                <a:close/>
                <a:moveTo>
                  <a:pt x="3212" y="565"/>
                </a:moveTo>
                <a:lnTo>
                  <a:pt x="3354" y="974"/>
                </a:lnTo>
                <a:lnTo>
                  <a:pt x="3516" y="1029"/>
                </a:lnTo>
                <a:lnTo>
                  <a:pt x="3713" y="448"/>
                </a:lnTo>
                <a:lnTo>
                  <a:pt x="3546" y="391"/>
                </a:lnTo>
                <a:lnTo>
                  <a:pt x="3436" y="712"/>
                </a:lnTo>
                <a:lnTo>
                  <a:pt x="3294" y="306"/>
                </a:lnTo>
                <a:lnTo>
                  <a:pt x="3132" y="251"/>
                </a:lnTo>
                <a:lnTo>
                  <a:pt x="2935" y="832"/>
                </a:lnTo>
                <a:lnTo>
                  <a:pt x="3102" y="889"/>
                </a:lnTo>
                <a:lnTo>
                  <a:pt x="3212" y="565"/>
                </a:lnTo>
                <a:close/>
                <a:moveTo>
                  <a:pt x="1982" y="1006"/>
                </a:moveTo>
                <a:lnTo>
                  <a:pt x="2144" y="937"/>
                </a:lnTo>
                <a:lnTo>
                  <a:pt x="1903" y="373"/>
                </a:lnTo>
                <a:lnTo>
                  <a:pt x="1741" y="443"/>
                </a:lnTo>
                <a:lnTo>
                  <a:pt x="1743" y="451"/>
                </a:lnTo>
                <a:lnTo>
                  <a:pt x="1982" y="1006"/>
                </a:lnTo>
                <a:close/>
                <a:moveTo>
                  <a:pt x="463" y="2958"/>
                </a:moveTo>
                <a:cubicBezTo>
                  <a:pt x="468" y="2983"/>
                  <a:pt x="495" y="2966"/>
                  <a:pt x="500" y="2958"/>
                </a:cubicBezTo>
                <a:cubicBezTo>
                  <a:pt x="620" y="2834"/>
                  <a:pt x="837" y="2754"/>
                  <a:pt x="834" y="2742"/>
                </a:cubicBezTo>
                <a:cubicBezTo>
                  <a:pt x="834" y="2732"/>
                  <a:pt x="647" y="2787"/>
                  <a:pt x="495" y="2919"/>
                </a:cubicBezTo>
                <a:cubicBezTo>
                  <a:pt x="495" y="2919"/>
                  <a:pt x="460" y="2946"/>
                  <a:pt x="463" y="2958"/>
                </a:cubicBezTo>
                <a:close/>
                <a:moveTo>
                  <a:pt x="246" y="2374"/>
                </a:moveTo>
                <a:cubicBezTo>
                  <a:pt x="226" y="2411"/>
                  <a:pt x="196" y="2471"/>
                  <a:pt x="181" y="2499"/>
                </a:cubicBezTo>
                <a:cubicBezTo>
                  <a:pt x="216" y="2506"/>
                  <a:pt x="256" y="2499"/>
                  <a:pt x="296" y="2469"/>
                </a:cubicBezTo>
                <a:cubicBezTo>
                  <a:pt x="301" y="2354"/>
                  <a:pt x="411" y="2115"/>
                  <a:pt x="411" y="2115"/>
                </a:cubicBezTo>
                <a:cubicBezTo>
                  <a:pt x="381" y="2152"/>
                  <a:pt x="333" y="2227"/>
                  <a:pt x="303" y="2274"/>
                </a:cubicBezTo>
                <a:cubicBezTo>
                  <a:pt x="281" y="2309"/>
                  <a:pt x="264" y="2339"/>
                  <a:pt x="246" y="2374"/>
                </a:cubicBezTo>
                <a:close/>
                <a:moveTo>
                  <a:pt x="3558" y="4050"/>
                </a:moveTo>
                <a:lnTo>
                  <a:pt x="3626" y="4192"/>
                </a:lnTo>
                <a:lnTo>
                  <a:pt x="3713" y="4346"/>
                </a:lnTo>
                <a:lnTo>
                  <a:pt x="3713" y="4349"/>
                </a:lnTo>
                <a:lnTo>
                  <a:pt x="3479" y="4087"/>
                </a:lnTo>
                <a:lnTo>
                  <a:pt x="3429" y="4112"/>
                </a:lnTo>
                <a:lnTo>
                  <a:pt x="3616" y="4513"/>
                </a:lnTo>
                <a:lnTo>
                  <a:pt x="3668" y="4488"/>
                </a:lnTo>
                <a:lnTo>
                  <a:pt x="3598" y="4341"/>
                </a:lnTo>
                <a:lnTo>
                  <a:pt x="3528" y="4212"/>
                </a:lnTo>
                <a:lnTo>
                  <a:pt x="3513" y="4187"/>
                </a:lnTo>
                <a:lnTo>
                  <a:pt x="3513" y="4184"/>
                </a:lnTo>
                <a:lnTo>
                  <a:pt x="3750" y="4448"/>
                </a:lnTo>
                <a:lnTo>
                  <a:pt x="3800" y="4426"/>
                </a:lnTo>
                <a:lnTo>
                  <a:pt x="3613" y="4025"/>
                </a:lnTo>
                <a:lnTo>
                  <a:pt x="3558" y="4050"/>
                </a:lnTo>
                <a:close/>
                <a:moveTo>
                  <a:pt x="421" y="2809"/>
                </a:moveTo>
                <a:cubicBezTo>
                  <a:pt x="421" y="2809"/>
                  <a:pt x="378" y="2841"/>
                  <a:pt x="381" y="2856"/>
                </a:cubicBezTo>
                <a:cubicBezTo>
                  <a:pt x="386" y="2886"/>
                  <a:pt x="421" y="2866"/>
                  <a:pt x="428" y="2859"/>
                </a:cubicBezTo>
                <a:cubicBezTo>
                  <a:pt x="575" y="2712"/>
                  <a:pt x="846" y="2623"/>
                  <a:pt x="844" y="2607"/>
                </a:cubicBezTo>
                <a:cubicBezTo>
                  <a:pt x="841" y="2592"/>
                  <a:pt x="610" y="2655"/>
                  <a:pt x="421" y="2809"/>
                </a:cubicBezTo>
                <a:close/>
                <a:moveTo>
                  <a:pt x="4946" y="1856"/>
                </a:moveTo>
                <a:cubicBezTo>
                  <a:pt x="4921" y="1696"/>
                  <a:pt x="4575" y="1856"/>
                  <a:pt x="4575" y="1856"/>
                </a:cubicBezTo>
                <a:cubicBezTo>
                  <a:pt x="4405" y="1898"/>
                  <a:pt x="4338" y="1853"/>
                  <a:pt x="4313" y="1821"/>
                </a:cubicBezTo>
                <a:cubicBezTo>
                  <a:pt x="4313" y="1821"/>
                  <a:pt x="4306" y="1816"/>
                  <a:pt x="4311" y="1823"/>
                </a:cubicBezTo>
                <a:cubicBezTo>
                  <a:pt x="4405" y="2030"/>
                  <a:pt x="4609" y="1923"/>
                  <a:pt x="4609" y="1923"/>
                </a:cubicBezTo>
                <a:lnTo>
                  <a:pt x="4647" y="1960"/>
                </a:lnTo>
                <a:cubicBezTo>
                  <a:pt x="4637" y="1938"/>
                  <a:pt x="4637" y="1906"/>
                  <a:pt x="4642" y="1861"/>
                </a:cubicBezTo>
                <a:lnTo>
                  <a:pt x="4679" y="1848"/>
                </a:lnTo>
                <a:cubicBezTo>
                  <a:pt x="4689" y="1861"/>
                  <a:pt x="4689" y="1868"/>
                  <a:pt x="4692" y="1888"/>
                </a:cubicBezTo>
                <a:cubicBezTo>
                  <a:pt x="4692" y="1908"/>
                  <a:pt x="4682" y="1933"/>
                  <a:pt x="4682" y="1948"/>
                </a:cubicBezTo>
                <a:cubicBezTo>
                  <a:pt x="4682" y="1963"/>
                  <a:pt x="4694" y="1970"/>
                  <a:pt x="4694" y="1970"/>
                </a:cubicBezTo>
                <a:cubicBezTo>
                  <a:pt x="4734" y="1948"/>
                  <a:pt x="4764" y="1891"/>
                  <a:pt x="4776" y="1856"/>
                </a:cubicBezTo>
                <a:cubicBezTo>
                  <a:pt x="4786" y="1858"/>
                  <a:pt x="4796" y="1861"/>
                  <a:pt x="4806" y="1866"/>
                </a:cubicBezTo>
                <a:cubicBezTo>
                  <a:pt x="4786" y="1965"/>
                  <a:pt x="4722" y="2008"/>
                  <a:pt x="4684" y="1998"/>
                </a:cubicBezTo>
                <a:cubicBezTo>
                  <a:pt x="4682" y="1998"/>
                  <a:pt x="4682" y="1998"/>
                  <a:pt x="4679" y="1995"/>
                </a:cubicBezTo>
                <a:cubicBezTo>
                  <a:pt x="4560" y="2050"/>
                  <a:pt x="4629" y="2065"/>
                  <a:pt x="4629" y="2065"/>
                </a:cubicBezTo>
                <a:cubicBezTo>
                  <a:pt x="4729" y="2065"/>
                  <a:pt x="4819" y="1998"/>
                  <a:pt x="4819" y="1998"/>
                </a:cubicBezTo>
                <a:cubicBezTo>
                  <a:pt x="4851" y="2015"/>
                  <a:pt x="4886" y="2095"/>
                  <a:pt x="4886" y="2095"/>
                </a:cubicBezTo>
                <a:cubicBezTo>
                  <a:pt x="4923" y="2100"/>
                  <a:pt x="4986" y="2132"/>
                  <a:pt x="4986" y="2132"/>
                </a:cubicBezTo>
                <a:cubicBezTo>
                  <a:pt x="5050" y="2190"/>
                  <a:pt x="5080" y="2165"/>
                  <a:pt x="5080" y="2165"/>
                </a:cubicBezTo>
                <a:cubicBezTo>
                  <a:pt x="5011" y="2070"/>
                  <a:pt x="4973" y="2035"/>
                  <a:pt x="4946" y="1856"/>
                </a:cubicBezTo>
                <a:close/>
                <a:moveTo>
                  <a:pt x="5025" y="2239"/>
                </a:moveTo>
                <a:cubicBezTo>
                  <a:pt x="5025" y="2239"/>
                  <a:pt x="5070" y="2309"/>
                  <a:pt x="5135" y="2324"/>
                </a:cubicBezTo>
                <a:cubicBezTo>
                  <a:pt x="5202" y="2337"/>
                  <a:pt x="5157" y="2264"/>
                  <a:pt x="5120" y="2225"/>
                </a:cubicBezTo>
                <a:cubicBezTo>
                  <a:pt x="5120" y="2225"/>
                  <a:pt x="5118" y="2272"/>
                  <a:pt x="5025" y="2239"/>
                </a:cubicBezTo>
                <a:close/>
                <a:moveTo>
                  <a:pt x="5100" y="2354"/>
                </a:moveTo>
                <a:cubicBezTo>
                  <a:pt x="5100" y="2354"/>
                  <a:pt x="5167" y="2439"/>
                  <a:pt x="5215" y="2454"/>
                </a:cubicBezTo>
                <a:cubicBezTo>
                  <a:pt x="5265" y="2466"/>
                  <a:pt x="5240" y="2401"/>
                  <a:pt x="5220" y="2386"/>
                </a:cubicBezTo>
                <a:cubicBezTo>
                  <a:pt x="5220" y="2386"/>
                  <a:pt x="5210" y="2426"/>
                  <a:pt x="5100" y="2354"/>
                </a:cubicBezTo>
                <a:close/>
              </a:path>
            </a:pathLst>
          </a:custGeom>
          <a:solidFill>
            <a:srgbClr val="1F3D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521B05A6-FFEB-4005-B6D4-7DE4E039ED25}"/>
              </a:ext>
            </a:extLst>
          </p:cNvPr>
          <p:cNvSpPr txBox="1">
            <a:spLocks/>
          </p:cNvSpPr>
          <p:nvPr/>
        </p:nvSpPr>
        <p:spPr>
          <a:xfrm>
            <a:off x="1531621" y="4288579"/>
            <a:ext cx="8920353" cy="78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i="0" kern="1200">
                <a:solidFill>
                  <a:srgbClr val="153F82"/>
                </a:solidFill>
                <a:latin typeface="Signika SemiBold" panose="02010003020600000004" pitchFamily="2" charset="0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20"/>
              </a:lnSpc>
            </a:pPr>
            <a:endParaRPr lang="fi-FI" sz="2800" b="0" dirty="0">
              <a:latin typeface="Signika" panose="0201000302060000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CCD4F4-22D4-47D7-AC47-DE11BAAA041D}"/>
              </a:ext>
            </a:extLst>
          </p:cNvPr>
          <p:cNvSpPr/>
          <p:nvPr/>
        </p:nvSpPr>
        <p:spPr>
          <a:xfrm>
            <a:off x="929640" y="1360074"/>
            <a:ext cx="2082501" cy="41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9667EE-4298-4A1E-A31F-4B0C89E6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366599"/>
            <a:ext cx="10515600" cy="1325563"/>
          </a:xfrm>
        </p:spPr>
        <p:txBody>
          <a:bodyPr/>
          <a:lstStyle/>
          <a:p>
            <a:pPr algn="ctr" rtl="0" eaLnBrk="1" latinLnBrk="0" hangingPunct="1"/>
            <a:r>
              <a:rPr lang="fi-FI" sz="4800" b="1" kern="1200" dirty="0">
                <a:solidFill>
                  <a:srgbClr val="1F3D7F"/>
                </a:solidFill>
                <a:effectLst/>
                <a:latin typeface="Signika" pitchFamily="2" charset="0"/>
                <a:ea typeface="+mn-ea"/>
                <a:cs typeface="+mn-cs"/>
              </a:rPr>
              <a:t>Teemat ja aktiviteetit</a:t>
            </a:r>
            <a:endParaRPr lang="fi-FI" sz="4800" b="1" dirty="0">
              <a:effectLst/>
              <a:latin typeface="Signika" pitchFamily="2" charset="0"/>
            </a:endParaRPr>
          </a:p>
          <a:p>
            <a:endParaRPr lang="fi-FI" b="1" dirty="0">
              <a:latin typeface="Sign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8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92BCE88-6D6A-44F3-B47F-FB90564ED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40" y="4129749"/>
            <a:ext cx="365760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7F46DF-4A1E-4FB4-9280-A986A6E9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6"/>
            <a:ext cx="10515600" cy="1102948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Signika" pitchFamily="2" charset="0"/>
                <a:cs typeface="Calibri" panose="020F0502020204030204" pitchFamily="34" charset="0"/>
              </a:rPr>
              <a:t>Toimikuntien</a:t>
            </a:r>
            <a:r>
              <a:rPr lang="en-US" b="1" dirty="0">
                <a:latin typeface="Signika" pitchFamily="2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ignika" pitchFamily="2" charset="0"/>
                <a:cs typeface="Calibri" panose="020F0502020204030204" pitchFamily="34" charset="0"/>
              </a:rPr>
              <a:t>puheenjohtajat</a:t>
            </a:r>
            <a:endParaRPr lang="fi-FI" b="1" dirty="0">
              <a:latin typeface="Signika" pitchFamily="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86F2-6720-4BB9-8AA5-78F1A5FA8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051" y="1741318"/>
            <a:ext cx="9989898" cy="4462160"/>
          </a:xfrm>
        </p:spPr>
        <p:txBody>
          <a:bodyPr>
            <a:noAutofit/>
          </a:bodyPr>
          <a:lstStyle/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PDG ja kunnia	Mika Pirttivaara, LC Tapiola</a:t>
            </a:r>
          </a:p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Viestintä 		Mika Wenell, LC Tapiola</a:t>
            </a:r>
            <a:endParaRPr lang="fi-FI" sz="2400" dirty="0">
              <a:solidFill>
                <a:srgbClr val="153F82"/>
              </a:solidFill>
              <a:latin typeface="Signik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 err="1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Quest</a:t>
            </a: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 ja </a:t>
            </a:r>
            <a:r>
              <a:rPr lang="fi-FI" sz="2000" dirty="0" err="1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KiTeNet</a:t>
            </a: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	Kristiina Jäntti, LC Espoo/Aurorat</a:t>
            </a:r>
          </a:p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Nuorisovaihto	Teemu Laitinen, LC Helsinki/Timantit</a:t>
            </a:r>
          </a:p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Ympäristö		Tiitus Tuohikorpi, LC Tapiola</a:t>
            </a:r>
          </a:p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Diabetes		Heikki Hartikainen, LC Helsinki/</a:t>
            </a:r>
            <a:r>
              <a:rPr lang="fi-FI" sz="2000" dirty="0" err="1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Stamina</a:t>
            </a:r>
            <a:endParaRPr lang="fi-FI" sz="2000" dirty="0">
              <a:solidFill>
                <a:srgbClr val="153F82"/>
              </a:solidFill>
              <a:latin typeface="Signika" pitchFamily="2" charset="0"/>
              <a:cs typeface="Calibri" panose="020F0502020204030204" pitchFamily="34" charset="0"/>
            </a:endParaRPr>
          </a:p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Sri Lanka (näkökyky)	Erkki Laine, LC Espoo/Kivenlahti</a:t>
            </a:r>
          </a:p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ARS ja nenäpäivä	Reijo </a:t>
            </a:r>
            <a:r>
              <a:rPr lang="fi-FI" sz="2000" dirty="0" err="1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Stedt</a:t>
            </a: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, LC Espoo/Matinkylä </a:t>
            </a:r>
          </a:p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Kv. suhteet		Ilkka Siissalo, LC Espoo/City </a:t>
            </a:r>
          </a:p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Rauhanjuliste	Emilia Talvisaari, LC Helsinki/Timantit</a:t>
            </a:r>
          </a:p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Leo		</a:t>
            </a:r>
            <a:r>
              <a:rPr lang="fi-FI" sz="2000" dirty="0" err="1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Clara</a:t>
            </a: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 Nilsson, LC Helsinki/Timantit </a:t>
            </a:r>
            <a:endParaRPr lang="fi-FI" sz="2000" dirty="0">
              <a:solidFill>
                <a:schemeClr val="accent1">
                  <a:lumMod val="75000"/>
                </a:schemeClr>
              </a:solidFill>
              <a:latin typeface="Signika" pitchFamily="2" charset="0"/>
              <a:cs typeface="Calibri" panose="020F0502020204030204" pitchFamily="34" charset="0"/>
            </a:endParaRPr>
          </a:p>
          <a:p>
            <a:pPr>
              <a:tabLst>
                <a:tab pos="1260475" algn="l"/>
                <a:tab pos="2911475" algn="l"/>
              </a:tabLst>
              <a:defRPr/>
            </a:pPr>
            <a:r>
              <a:rPr lang="fi-FI" sz="2000" dirty="0">
                <a:solidFill>
                  <a:schemeClr val="accent1">
                    <a:lumMod val="75000"/>
                  </a:schemeClr>
                </a:solidFill>
                <a:latin typeface="Signika" pitchFamily="2" charset="0"/>
                <a:cs typeface="Calibri" panose="020F0502020204030204" pitchFamily="34" charset="0"/>
              </a:rPr>
              <a:t>Kumppanuus	uusi toimikunta, joka pyritään perustamaan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7591848-AED7-4FB5-AD2E-FD31DB738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82" y="3338293"/>
            <a:ext cx="365760" cy="36576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919FBF9-A8E1-4D97-A46C-D9DFB1CD6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70" y="3733253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46DF-4A1E-4FB4-9280-A986A6E9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Signika" pitchFamily="2" charset="0"/>
                <a:cs typeface="Calibri" panose="020F0502020204030204" pitchFamily="34" charset="0"/>
              </a:rPr>
              <a:t>Lohkojen</a:t>
            </a:r>
            <a:r>
              <a:rPr lang="en-US" b="1" dirty="0">
                <a:latin typeface="Signika" pitchFamily="2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ignika" pitchFamily="2" charset="0"/>
                <a:cs typeface="Calibri" panose="020F0502020204030204" pitchFamily="34" charset="0"/>
              </a:rPr>
              <a:t>puheenjohtajat</a:t>
            </a:r>
            <a:r>
              <a:rPr lang="en-US" b="1" dirty="0">
                <a:latin typeface="Signika" pitchFamily="2" charset="0"/>
                <a:cs typeface="Calibri" panose="020F0502020204030204" pitchFamily="34" charset="0"/>
              </a:rPr>
              <a:t> 2022-2023</a:t>
            </a:r>
            <a:endParaRPr lang="fi-FI" b="1" dirty="0">
              <a:latin typeface="Signika" pitchFamily="2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01DF58-072F-402C-BC66-34A4674F397C}"/>
              </a:ext>
            </a:extLst>
          </p:cNvPr>
          <p:cNvSpPr/>
          <p:nvPr/>
        </p:nvSpPr>
        <p:spPr>
          <a:xfrm>
            <a:off x="938655" y="1499325"/>
            <a:ext cx="2082501" cy="41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1551E5-838F-452E-8037-8DE0A36F6252}"/>
              </a:ext>
            </a:extLst>
          </p:cNvPr>
          <p:cNvSpPr/>
          <p:nvPr/>
        </p:nvSpPr>
        <p:spPr>
          <a:xfrm>
            <a:off x="861636" y="1583843"/>
            <a:ext cx="3221180" cy="547254"/>
          </a:xfrm>
          <a:prstGeom prst="roundRect">
            <a:avLst/>
          </a:prstGeom>
          <a:solidFill>
            <a:srgbClr val="B8BED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53F82"/>
                </a:solidFill>
                <a:latin typeface="Signika" panose="02010003020600000004" pitchFamily="2" charset="0"/>
              </a:rPr>
              <a:t>Alue</a:t>
            </a:r>
            <a:r>
              <a:rPr lang="en-US" sz="2400" b="1" dirty="0">
                <a:solidFill>
                  <a:srgbClr val="153F82"/>
                </a:solidFill>
                <a:latin typeface="Signika" panose="02010003020600000004" pitchFamily="2" charset="0"/>
              </a:rPr>
              <a:t> 1</a:t>
            </a:r>
            <a:endParaRPr lang="fi-FI" sz="2400" b="1" dirty="0">
              <a:solidFill>
                <a:srgbClr val="153F82"/>
              </a:solidFill>
              <a:latin typeface="Signika" panose="02010003020600000004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EEE1EC-C56A-4D64-B045-EC59AB814748}"/>
              </a:ext>
            </a:extLst>
          </p:cNvPr>
          <p:cNvSpPr/>
          <p:nvPr/>
        </p:nvSpPr>
        <p:spPr>
          <a:xfrm>
            <a:off x="861635" y="2255356"/>
            <a:ext cx="3221181" cy="914400"/>
          </a:xfrm>
          <a:prstGeom prst="roundRect">
            <a:avLst/>
          </a:prstGeom>
          <a:solidFill>
            <a:srgbClr val="B8B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153F82"/>
                </a:solidFill>
                <a:latin typeface="Signika" panose="02010003020600000004" pitchFamily="2" charset="0"/>
              </a:rPr>
              <a:t>Lohko</a:t>
            </a:r>
            <a: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  <a:t> 1</a:t>
            </a:r>
            <a:b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en-US" b="1" dirty="0">
                <a:solidFill>
                  <a:srgbClr val="153F82"/>
                </a:solidFill>
                <a:latin typeface="Signika" panose="02010003020600000004" pitchFamily="2" charset="0"/>
              </a:rPr>
              <a:t>Matti Koskinen</a:t>
            </a:r>
            <a:b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  <a:t>LC Helsinki/</a:t>
            </a:r>
            <a:r>
              <a:rPr lang="en-US" dirty="0" err="1">
                <a:solidFill>
                  <a:srgbClr val="153F82"/>
                </a:solidFill>
                <a:latin typeface="Signika" panose="02010003020600000004" pitchFamily="2" charset="0"/>
              </a:rPr>
              <a:t>Töölö</a:t>
            </a:r>
            <a:endParaRPr lang="en-US" dirty="0">
              <a:solidFill>
                <a:srgbClr val="153F82"/>
              </a:solidFill>
              <a:latin typeface="Signika" panose="02010003020600000004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2619C71-A9C2-4F90-A86E-D68694BDD36C}"/>
              </a:ext>
            </a:extLst>
          </p:cNvPr>
          <p:cNvSpPr/>
          <p:nvPr/>
        </p:nvSpPr>
        <p:spPr>
          <a:xfrm>
            <a:off x="861635" y="3294015"/>
            <a:ext cx="3221180" cy="914400"/>
          </a:xfrm>
          <a:prstGeom prst="roundRect">
            <a:avLst/>
          </a:prstGeom>
          <a:solidFill>
            <a:srgbClr val="B8B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  <a:t>Lohko 2</a:t>
            </a:r>
            <a:b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fi-FI" b="1" dirty="0" err="1">
                <a:solidFill>
                  <a:srgbClr val="153F82"/>
                </a:solidFill>
                <a:latin typeface="Signika" panose="02010003020600000004" pitchFamily="2" charset="0"/>
              </a:rPr>
              <a:t>Marsa</a:t>
            </a:r>
            <a:r>
              <a:rPr lang="fi-FI" b="1" dirty="0">
                <a:solidFill>
                  <a:srgbClr val="153F82"/>
                </a:solidFill>
                <a:latin typeface="Signika" panose="02010003020600000004" pitchFamily="2" charset="0"/>
              </a:rPr>
              <a:t> Bäck</a:t>
            </a:r>
            <a:b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  <a:t>LC Helsinki/Ruoholahti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8944A1D-BE53-49B1-848C-AE40D69489A7}"/>
              </a:ext>
            </a:extLst>
          </p:cNvPr>
          <p:cNvSpPr/>
          <p:nvPr/>
        </p:nvSpPr>
        <p:spPr>
          <a:xfrm>
            <a:off x="861635" y="5371333"/>
            <a:ext cx="3221180" cy="914400"/>
          </a:xfrm>
          <a:prstGeom prst="roundRect">
            <a:avLst/>
          </a:prstGeom>
          <a:solidFill>
            <a:srgbClr val="B8B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  <a:t>Lohko 4</a:t>
            </a:r>
          </a:p>
          <a:p>
            <a:r>
              <a:rPr lang="fi-FI" b="1" dirty="0">
                <a:solidFill>
                  <a:srgbClr val="153F82"/>
                </a:solidFill>
                <a:latin typeface="Signika" panose="02010003020600000004" pitchFamily="2" charset="0"/>
              </a:rPr>
              <a:t>Heikki Hartikainen</a:t>
            </a:r>
          </a:p>
          <a:p>
            <a: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  <a:t>LC Helsinki/</a:t>
            </a:r>
            <a:r>
              <a:rPr lang="fi-FI" dirty="0" err="1">
                <a:solidFill>
                  <a:srgbClr val="153F82"/>
                </a:solidFill>
                <a:latin typeface="Signika" panose="02010003020600000004" pitchFamily="2" charset="0"/>
              </a:rPr>
              <a:t>Stamina</a:t>
            </a:r>
            <a:endParaRPr lang="fi-FI" dirty="0">
              <a:solidFill>
                <a:srgbClr val="153F82"/>
              </a:solidFill>
              <a:latin typeface="Signika" panose="02010003020600000004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E215F5-BAE7-4F16-9D68-96BF2B8E5E57}"/>
              </a:ext>
            </a:extLst>
          </p:cNvPr>
          <p:cNvSpPr/>
          <p:nvPr/>
        </p:nvSpPr>
        <p:spPr>
          <a:xfrm>
            <a:off x="861635" y="4332674"/>
            <a:ext cx="3221180" cy="914400"/>
          </a:xfrm>
          <a:prstGeom prst="roundRect">
            <a:avLst/>
          </a:prstGeom>
          <a:solidFill>
            <a:srgbClr val="B8B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  <a:t>Lohko 3</a:t>
            </a:r>
            <a:b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fi-FI" b="1" dirty="0">
                <a:solidFill>
                  <a:srgbClr val="153F82"/>
                </a:solidFill>
                <a:latin typeface="Signika" panose="02010003020600000004" pitchFamily="2" charset="0"/>
              </a:rPr>
              <a:t>Esko Aalto-Setälä</a:t>
            </a:r>
            <a:br>
              <a:rPr lang="fi-FI" b="1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  <a:t>LC Helsinki/Munkkiniemi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784B9B0-E185-4677-A975-6BBCA3F49A90}"/>
              </a:ext>
            </a:extLst>
          </p:cNvPr>
          <p:cNvSpPr/>
          <p:nvPr/>
        </p:nvSpPr>
        <p:spPr>
          <a:xfrm>
            <a:off x="4634844" y="1583843"/>
            <a:ext cx="3221180" cy="547254"/>
          </a:xfrm>
          <a:prstGeom prst="roundRect">
            <a:avLst/>
          </a:prstGeom>
          <a:solidFill>
            <a:srgbClr val="CAE1B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53F82"/>
                </a:solidFill>
                <a:latin typeface="Signika" panose="02010003020600000004" pitchFamily="2" charset="0"/>
              </a:rPr>
              <a:t>Alue</a:t>
            </a:r>
            <a:r>
              <a:rPr lang="en-US" sz="2400" b="1" dirty="0">
                <a:solidFill>
                  <a:srgbClr val="153F82"/>
                </a:solidFill>
                <a:latin typeface="Signika" panose="02010003020600000004" pitchFamily="2" charset="0"/>
              </a:rPr>
              <a:t> 2</a:t>
            </a:r>
            <a:endParaRPr lang="fi-FI" sz="2400" b="1" dirty="0">
              <a:solidFill>
                <a:srgbClr val="153F82"/>
              </a:solidFill>
              <a:latin typeface="Signika" panose="02010003020600000004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665907A-220F-4387-ABA6-AFD4B68CEDEA}"/>
              </a:ext>
            </a:extLst>
          </p:cNvPr>
          <p:cNvSpPr/>
          <p:nvPr/>
        </p:nvSpPr>
        <p:spPr>
          <a:xfrm>
            <a:off x="4634843" y="2255356"/>
            <a:ext cx="3221181" cy="914400"/>
          </a:xfrm>
          <a:prstGeom prst="roundRect">
            <a:avLst/>
          </a:prstGeom>
          <a:solidFill>
            <a:srgbClr val="CAE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153F82"/>
                </a:solidFill>
                <a:latin typeface="Signika" panose="02010003020600000004" pitchFamily="2" charset="0"/>
              </a:rPr>
              <a:t>Lohko</a:t>
            </a:r>
            <a: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  <a:t> 1</a:t>
            </a:r>
          </a:p>
          <a:p>
            <a:r>
              <a:rPr lang="fi-FI" b="1">
                <a:solidFill>
                  <a:srgbClr val="153F82"/>
                </a:solidFill>
                <a:latin typeface="Signika" panose="02010003020600000004" pitchFamily="2" charset="0"/>
              </a:rPr>
              <a:t>Sakari Heinonen</a:t>
            </a:r>
            <a:br>
              <a:rPr lang="fi-FI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fi-FI">
                <a:solidFill>
                  <a:srgbClr val="153F82"/>
                </a:solidFill>
                <a:latin typeface="Signika" panose="02010003020600000004" pitchFamily="2" charset="0"/>
              </a:rPr>
              <a:t>LC Espoo/City</a:t>
            </a:r>
            <a:endParaRPr lang="en-US" dirty="0">
              <a:solidFill>
                <a:srgbClr val="153F82"/>
              </a:solidFill>
              <a:latin typeface="Signika" panose="02010003020600000004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380825F-54FB-4E99-BAA7-3FC932798406}"/>
              </a:ext>
            </a:extLst>
          </p:cNvPr>
          <p:cNvSpPr/>
          <p:nvPr/>
        </p:nvSpPr>
        <p:spPr>
          <a:xfrm>
            <a:off x="4634843" y="3294015"/>
            <a:ext cx="3221180" cy="914400"/>
          </a:xfrm>
          <a:prstGeom prst="roundRect">
            <a:avLst/>
          </a:prstGeom>
          <a:solidFill>
            <a:srgbClr val="CAE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  <a:t>Lohko 2</a:t>
            </a:r>
            <a:b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endParaRPr lang="fi-FI" dirty="0">
              <a:solidFill>
                <a:srgbClr val="153F82"/>
              </a:solidFill>
              <a:latin typeface="Signika" panose="02010003020600000004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95A940E-2B02-43F2-B99D-9AC897646553}"/>
              </a:ext>
            </a:extLst>
          </p:cNvPr>
          <p:cNvSpPr/>
          <p:nvPr/>
        </p:nvSpPr>
        <p:spPr>
          <a:xfrm>
            <a:off x="8323939" y="1583843"/>
            <a:ext cx="3221180" cy="547254"/>
          </a:xfrm>
          <a:prstGeom prst="roundRect">
            <a:avLst/>
          </a:prstGeom>
          <a:solidFill>
            <a:srgbClr val="FBCE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53F82"/>
                </a:solidFill>
                <a:latin typeface="Signika" panose="02010003020600000004" pitchFamily="2" charset="0"/>
              </a:rPr>
              <a:t>Alue</a:t>
            </a:r>
            <a:r>
              <a:rPr lang="en-US" sz="2400" b="1" dirty="0">
                <a:solidFill>
                  <a:srgbClr val="153F82"/>
                </a:solidFill>
                <a:latin typeface="Signika" panose="02010003020600000004" pitchFamily="2" charset="0"/>
              </a:rPr>
              <a:t> 3</a:t>
            </a:r>
            <a:endParaRPr lang="fi-FI" sz="2400" b="1" dirty="0">
              <a:solidFill>
                <a:srgbClr val="153F82"/>
              </a:solidFill>
              <a:latin typeface="Signika" panose="02010003020600000004" pitchFamily="2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D46EB3D-36E9-4D4B-81ED-C82AEDF18590}"/>
              </a:ext>
            </a:extLst>
          </p:cNvPr>
          <p:cNvSpPr/>
          <p:nvPr/>
        </p:nvSpPr>
        <p:spPr>
          <a:xfrm>
            <a:off x="8323938" y="2255356"/>
            <a:ext cx="3221181" cy="914400"/>
          </a:xfrm>
          <a:prstGeom prst="roundRect">
            <a:avLst/>
          </a:prstGeom>
          <a:solidFill>
            <a:srgbClr val="FB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153F82"/>
                </a:solidFill>
                <a:latin typeface="Signika" panose="02010003020600000004" pitchFamily="2" charset="0"/>
              </a:rPr>
              <a:t>Lohko</a:t>
            </a:r>
            <a: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  <a:t> 1</a:t>
            </a:r>
            <a:b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en-US" b="1" dirty="0">
                <a:solidFill>
                  <a:srgbClr val="153F82"/>
                </a:solidFill>
                <a:latin typeface="Signika" panose="02010003020600000004" pitchFamily="2" charset="0"/>
              </a:rPr>
              <a:t>Henrik Holmberg</a:t>
            </a:r>
            <a:b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  <a:t>LC </a:t>
            </a:r>
            <a:r>
              <a:rPr lang="en-US" dirty="0" err="1">
                <a:solidFill>
                  <a:srgbClr val="153F82"/>
                </a:solidFill>
                <a:latin typeface="Signika" panose="02010003020600000004" pitchFamily="2" charset="0"/>
              </a:rPr>
              <a:t>Sjundeå-Siuntio</a:t>
            </a:r>
            <a:endParaRPr lang="en-US" dirty="0">
              <a:solidFill>
                <a:srgbClr val="153F82"/>
              </a:solidFill>
              <a:latin typeface="Signika" panose="02010003020600000004" pitchFamily="2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CE9B909-9EED-4F87-AE60-A41737A666BE}"/>
              </a:ext>
            </a:extLst>
          </p:cNvPr>
          <p:cNvSpPr/>
          <p:nvPr/>
        </p:nvSpPr>
        <p:spPr>
          <a:xfrm>
            <a:off x="8323938" y="3294015"/>
            <a:ext cx="3221180" cy="914400"/>
          </a:xfrm>
          <a:prstGeom prst="roundRect">
            <a:avLst/>
          </a:prstGeom>
          <a:solidFill>
            <a:srgbClr val="FB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  <a:t>Lohko 2</a:t>
            </a:r>
            <a:b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fi-FI" b="1" dirty="0">
                <a:solidFill>
                  <a:srgbClr val="153F82"/>
                </a:solidFill>
                <a:latin typeface="Signika" panose="02010003020600000004" pitchFamily="2" charset="0"/>
              </a:rPr>
              <a:t>Avoin</a:t>
            </a:r>
            <a:endParaRPr lang="fi-FI" dirty="0">
              <a:solidFill>
                <a:srgbClr val="153F82"/>
              </a:solidFill>
              <a:latin typeface="Signika" panose="02010003020600000004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F255109-5311-42CF-83BA-766067DA99CE}"/>
              </a:ext>
            </a:extLst>
          </p:cNvPr>
          <p:cNvSpPr/>
          <p:nvPr/>
        </p:nvSpPr>
        <p:spPr>
          <a:xfrm>
            <a:off x="8323938" y="4332674"/>
            <a:ext cx="3221180" cy="914400"/>
          </a:xfrm>
          <a:prstGeom prst="roundRect">
            <a:avLst/>
          </a:prstGeom>
          <a:solidFill>
            <a:srgbClr val="FB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  <a:t>Lohko 3</a:t>
            </a:r>
            <a:b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fi-FI" b="1" dirty="0">
                <a:solidFill>
                  <a:srgbClr val="153F82"/>
                </a:solidFill>
                <a:latin typeface="Signika" panose="02010003020600000004" pitchFamily="2" charset="0"/>
              </a:rPr>
              <a:t>Maj-</a:t>
            </a:r>
            <a:r>
              <a:rPr lang="fi-FI" b="1" dirty="0" err="1">
                <a:solidFill>
                  <a:srgbClr val="153F82"/>
                </a:solidFill>
                <a:latin typeface="Signika" panose="02010003020600000004" pitchFamily="2" charset="0"/>
              </a:rPr>
              <a:t>Len</a:t>
            </a:r>
            <a:r>
              <a:rPr lang="fi-FI" b="1" dirty="0">
                <a:solidFill>
                  <a:srgbClr val="153F82"/>
                </a:solidFill>
                <a:latin typeface="Signika" panose="02010003020600000004" pitchFamily="2" charset="0"/>
              </a:rPr>
              <a:t> Roos</a:t>
            </a:r>
            <a:br>
              <a:rPr lang="fi-FI" b="1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fi-FI" dirty="0">
                <a:solidFill>
                  <a:srgbClr val="153F82"/>
                </a:solidFill>
                <a:latin typeface="Signika" panose="02010003020600000004" pitchFamily="2" charset="0"/>
              </a:rPr>
              <a:t>LC Karis-Karjaa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6FE671-3CD8-4AD1-AD8F-507D82E283C6}"/>
              </a:ext>
            </a:extLst>
          </p:cNvPr>
          <p:cNvSpPr/>
          <p:nvPr/>
        </p:nvSpPr>
        <p:spPr>
          <a:xfrm>
            <a:off x="8323938" y="3294015"/>
            <a:ext cx="3221180" cy="914400"/>
          </a:xfrm>
          <a:prstGeom prst="roundRect">
            <a:avLst/>
          </a:prstGeom>
          <a:solidFill>
            <a:srgbClr val="FBCEA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>
              <a:solidFill>
                <a:srgbClr val="153F82"/>
              </a:solidFill>
              <a:latin typeface="Signika" panose="02010003020600000004" pitchFamily="2" charset="0"/>
            </a:endParaRPr>
          </a:p>
        </p:txBody>
      </p:sp>
      <p:sp>
        <p:nvSpPr>
          <p:cNvPr id="17" name="Rectangle: Rounded Corners 38">
            <a:extLst>
              <a:ext uri="{FF2B5EF4-FFF2-40B4-BE49-F238E27FC236}">
                <a16:creationId xmlns:a16="http://schemas.microsoft.com/office/drawing/2014/main" id="{C35773ED-6104-E3EC-2B74-020282BCFB33}"/>
              </a:ext>
            </a:extLst>
          </p:cNvPr>
          <p:cNvSpPr/>
          <p:nvPr/>
        </p:nvSpPr>
        <p:spPr>
          <a:xfrm>
            <a:off x="8323938" y="3294015"/>
            <a:ext cx="3221181" cy="914400"/>
          </a:xfrm>
          <a:prstGeom prst="roundRect">
            <a:avLst/>
          </a:prstGeom>
          <a:solidFill>
            <a:srgbClr val="FB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153F82"/>
                </a:solidFill>
                <a:latin typeface="Signika" panose="02010003020600000004" pitchFamily="2" charset="0"/>
              </a:rPr>
              <a:t>Lohko</a:t>
            </a:r>
            <a: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  <a:t> 2</a:t>
            </a:r>
            <a:b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en-US" b="1" dirty="0">
                <a:solidFill>
                  <a:srgbClr val="153F82"/>
                </a:solidFill>
                <a:latin typeface="Signika" panose="02010003020600000004" pitchFamily="2" charset="0"/>
              </a:rPr>
              <a:t>Risto </a:t>
            </a:r>
            <a:r>
              <a:rPr lang="en-US" b="1" dirty="0" err="1">
                <a:solidFill>
                  <a:srgbClr val="153F82"/>
                </a:solidFill>
                <a:latin typeface="Signika" panose="02010003020600000004" pitchFamily="2" charset="0"/>
              </a:rPr>
              <a:t>Vaittinen</a:t>
            </a:r>
            <a:b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</a:br>
            <a:r>
              <a:rPr lang="en-US" dirty="0">
                <a:solidFill>
                  <a:srgbClr val="153F82"/>
                </a:solidFill>
                <a:latin typeface="Signika" panose="02010003020600000004" pitchFamily="2" charset="0"/>
              </a:rPr>
              <a:t>LC </a:t>
            </a:r>
            <a:r>
              <a:rPr lang="en-US" dirty="0" err="1">
                <a:solidFill>
                  <a:srgbClr val="153F82"/>
                </a:solidFill>
                <a:latin typeface="Signika" panose="02010003020600000004" pitchFamily="2" charset="0"/>
              </a:rPr>
              <a:t>Nummi</a:t>
            </a:r>
            <a:endParaRPr lang="en-US" dirty="0">
              <a:solidFill>
                <a:srgbClr val="153F82"/>
              </a:solidFill>
              <a:latin typeface="Signika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1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4826-98BF-4D33-BB85-6A4A81F8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364" y="1868556"/>
            <a:ext cx="4219485" cy="436804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i-FI" sz="2400" dirty="0"/>
              <a:t>alue (Helsinki) </a:t>
            </a:r>
          </a:p>
          <a:p>
            <a:pPr marL="457200" indent="-457200">
              <a:buAutoNum type="arabicPeriod"/>
            </a:pPr>
            <a:endParaRPr lang="fi-FI" sz="2400" dirty="0"/>
          </a:p>
          <a:p>
            <a:pPr lvl="1">
              <a:defRPr/>
            </a:pPr>
            <a:r>
              <a:rPr lang="fi-FI" altLang="fi-FI" sz="1800" dirty="0"/>
              <a:t>1. lohko:</a:t>
            </a:r>
          </a:p>
          <a:p>
            <a:pPr lvl="2">
              <a:defRPr/>
            </a:pPr>
            <a:r>
              <a:rPr lang="fi-FI" altLang="fi-FI" sz="1600" dirty="0"/>
              <a:t>LC Helsinki/Helsingfors</a:t>
            </a:r>
          </a:p>
          <a:p>
            <a:pPr lvl="2">
              <a:defRPr/>
            </a:pPr>
            <a:r>
              <a:rPr lang="fi-FI" altLang="fi-FI" sz="1600" dirty="0"/>
              <a:t>LC Helsinki/Meilahti</a:t>
            </a:r>
          </a:p>
          <a:p>
            <a:pPr lvl="2">
              <a:defRPr/>
            </a:pPr>
            <a:r>
              <a:rPr lang="fi-FI" altLang="fi-FI" sz="1600" dirty="0"/>
              <a:t>LC Helsinki/Timantit</a:t>
            </a:r>
          </a:p>
          <a:p>
            <a:pPr lvl="2">
              <a:defRPr/>
            </a:pPr>
            <a:r>
              <a:rPr lang="fi-FI" altLang="fi-FI" sz="1600" dirty="0"/>
              <a:t>LC Helsinki/Töölö</a:t>
            </a:r>
          </a:p>
          <a:p>
            <a:pPr lvl="2">
              <a:defRPr/>
            </a:pPr>
            <a:endParaRPr lang="fi-FI" sz="1600" dirty="0"/>
          </a:p>
          <a:p>
            <a:pPr lvl="1">
              <a:defRPr/>
            </a:pPr>
            <a:r>
              <a:rPr lang="fi-FI" altLang="fi-FI" sz="2000" dirty="0"/>
              <a:t>2. </a:t>
            </a:r>
            <a:r>
              <a:rPr lang="fi-FI" altLang="fi-FI" sz="1800" dirty="0"/>
              <a:t>lohko:</a:t>
            </a:r>
          </a:p>
          <a:p>
            <a:pPr lvl="2">
              <a:defRPr/>
            </a:pPr>
            <a:r>
              <a:rPr lang="fi-FI" altLang="fi-FI" sz="1600" dirty="0"/>
              <a:t>LC Helsinki/Lauttasaari</a:t>
            </a:r>
          </a:p>
          <a:p>
            <a:pPr lvl="2">
              <a:defRPr/>
            </a:pPr>
            <a:r>
              <a:rPr lang="fi-FI" altLang="fi-FI" sz="1600" dirty="0"/>
              <a:t>LC Helsinki/Maininki</a:t>
            </a:r>
          </a:p>
          <a:p>
            <a:pPr lvl="2">
              <a:defRPr/>
            </a:pPr>
            <a:r>
              <a:rPr lang="fi-FI" altLang="fi-FI" sz="1600" dirty="0"/>
              <a:t>LC Helsinki/Ruoholahti</a:t>
            </a:r>
          </a:p>
          <a:p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08B3380-C196-479F-85D9-1F36514D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365125"/>
            <a:ext cx="10515600" cy="1325563"/>
          </a:xfrm>
        </p:spPr>
        <p:txBody>
          <a:bodyPr/>
          <a:lstStyle/>
          <a:p>
            <a:r>
              <a:rPr lang="fi-FI" dirty="0"/>
              <a:t>Lohkojaot 2022-2023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E9EAF-334F-4124-86F8-EE2020B6EDC1}"/>
              </a:ext>
            </a:extLst>
          </p:cNvPr>
          <p:cNvSpPr txBox="1"/>
          <p:nvPr/>
        </p:nvSpPr>
        <p:spPr>
          <a:xfrm>
            <a:off x="6096000" y="2725148"/>
            <a:ext cx="5437517" cy="3995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i-FI" altLang="fi-FI" sz="1800" dirty="0"/>
              <a:t>3. lohko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1600" dirty="0"/>
              <a:t>LC Helsinki/Hietalahti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1600" dirty="0"/>
              <a:t>LC Helsinki/Huopalahti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1600" dirty="0"/>
              <a:t>LC Helsinki/Lehtisaari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1600" dirty="0"/>
              <a:t>LC Helsinki/Munkkiniemi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1600" dirty="0"/>
              <a:t>LC Helsinki/Munkkivuori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1600" dirty="0"/>
              <a:t>LC Helsinki/Sata</a:t>
            </a:r>
          </a:p>
          <a:p>
            <a:pPr lvl="2"/>
            <a:endParaRPr lang="fi-FI" altLang="fi-FI" sz="1400" dirty="0"/>
          </a:p>
          <a:p>
            <a:pPr lvl="1"/>
            <a:r>
              <a:rPr lang="fi-FI" altLang="fi-FI" sz="1800" dirty="0"/>
              <a:t>4. lohko: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1600" dirty="0"/>
              <a:t>LC Helsinki/</a:t>
            </a:r>
            <a:r>
              <a:rPr lang="fi-FI" altLang="fi-FI" sz="1600" dirty="0" err="1"/>
              <a:t>Blue&amp;White</a:t>
            </a:r>
            <a:endParaRPr lang="fi-FI" altLang="fi-FI" sz="1600" dirty="0"/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1600" dirty="0"/>
              <a:t>LC Helsinki/Konala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1600" dirty="0"/>
              <a:t>LC Helsinki/Pajamäki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1600" dirty="0"/>
              <a:t>LC Helsinki/</a:t>
            </a:r>
            <a:r>
              <a:rPr lang="fi-FI" altLang="fi-FI" sz="1600" dirty="0" err="1"/>
              <a:t>Stamina</a:t>
            </a:r>
            <a:endParaRPr lang="fi-FI" alt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816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4826-98BF-4D33-BB85-6A4A81F8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364" y="1868556"/>
            <a:ext cx="4305749" cy="4368041"/>
          </a:xfrm>
        </p:spPr>
        <p:txBody>
          <a:bodyPr>
            <a:normAutofit/>
          </a:bodyPr>
          <a:lstStyle/>
          <a:p>
            <a:r>
              <a:rPr lang="fi-FI" altLang="fi-FI" sz="2400" dirty="0"/>
              <a:t>2. alue (Espoo) </a:t>
            </a:r>
          </a:p>
          <a:p>
            <a:endParaRPr lang="fi-FI" altLang="fi-FI" sz="2400" dirty="0"/>
          </a:p>
          <a:p>
            <a:pPr lvl="1"/>
            <a:r>
              <a:rPr lang="fi-FI" altLang="fi-FI" sz="1800" dirty="0"/>
              <a:t>1. lohko:</a:t>
            </a:r>
          </a:p>
          <a:p>
            <a:pPr lvl="2"/>
            <a:r>
              <a:rPr lang="fi-FI" altLang="fi-FI" sz="1800" dirty="0"/>
              <a:t>LC Espoo/City</a:t>
            </a:r>
          </a:p>
          <a:p>
            <a:pPr lvl="2"/>
            <a:r>
              <a:rPr lang="fi-FI" altLang="fi-FI" sz="1800" dirty="0"/>
              <a:t>LC Espoo/Keskus</a:t>
            </a:r>
          </a:p>
          <a:p>
            <a:pPr lvl="2"/>
            <a:r>
              <a:rPr lang="fi-FI" altLang="fi-FI" sz="1800" dirty="0"/>
              <a:t>LC Tapiola</a:t>
            </a:r>
          </a:p>
          <a:p>
            <a:pPr lvl="2"/>
            <a:r>
              <a:rPr lang="fi-FI" altLang="fi-FI" sz="1800" dirty="0"/>
              <a:t>LC Espoo/Matinkylä</a:t>
            </a:r>
          </a:p>
          <a:p>
            <a:pPr lvl="2"/>
            <a:r>
              <a:rPr lang="fi-FI" altLang="fi-FI" sz="1800" dirty="0"/>
              <a:t>LC Espoo/Olari</a:t>
            </a:r>
          </a:p>
          <a:p>
            <a:pPr lvl="2"/>
            <a:r>
              <a:rPr lang="fi-FI" altLang="fi-FI" sz="1800" dirty="0"/>
              <a:t>LC Espoo/Kivenlahti</a:t>
            </a:r>
          </a:p>
          <a:p>
            <a:pPr marL="914400" lvl="2" indent="0">
              <a:buNone/>
            </a:pPr>
            <a:endParaRPr lang="fi-FI" altLang="fi-FI" sz="1800" dirty="0"/>
          </a:p>
          <a:p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08B3380-C196-479F-85D9-1F36514D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365125"/>
            <a:ext cx="10515600" cy="1325563"/>
          </a:xfrm>
        </p:spPr>
        <p:txBody>
          <a:bodyPr/>
          <a:lstStyle/>
          <a:p>
            <a:r>
              <a:rPr lang="fi-FI" dirty="0"/>
              <a:t>Lohkojaot 2022-2023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1A15B-8166-4E00-91FA-0B6A20BD7FAC}"/>
              </a:ext>
            </a:extLst>
          </p:cNvPr>
          <p:cNvSpPr txBox="1"/>
          <p:nvPr/>
        </p:nvSpPr>
        <p:spPr>
          <a:xfrm>
            <a:off x="5840081" y="2672607"/>
            <a:ext cx="52448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i-FI" altLang="fi-FI" sz="1800" dirty="0"/>
              <a:t>2. lohko: </a:t>
            </a:r>
          </a:p>
          <a:p>
            <a:pPr lvl="2"/>
            <a:r>
              <a:rPr lang="fi-FI" altLang="fi-FI" sz="1800" dirty="0"/>
              <a:t>LC Espoo/Pohjoinen - </a:t>
            </a:r>
            <a:r>
              <a:rPr lang="fi-FI" altLang="fi-FI" sz="1800" dirty="0" err="1"/>
              <a:t>Esbo</a:t>
            </a:r>
            <a:r>
              <a:rPr lang="fi-FI" altLang="fi-FI" sz="1800" dirty="0"/>
              <a:t>/Nord</a:t>
            </a:r>
          </a:p>
          <a:p>
            <a:pPr lvl="2"/>
            <a:r>
              <a:rPr lang="fi-FI" altLang="fi-FI" sz="1800" dirty="0"/>
              <a:t>LC Espoo/Leppävaara-</a:t>
            </a:r>
            <a:r>
              <a:rPr lang="fi-FI" altLang="fi-FI" sz="1800" dirty="0" err="1"/>
              <a:t>Alberga</a:t>
            </a:r>
            <a:endParaRPr lang="fi-FI" altLang="fi-FI" sz="1800" dirty="0"/>
          </a:p>
          <a:p>
            <a:pPr lvl="2"/>
            <a:r>
              <a:rPr lang="fi-FI" altLang="fi-FI" sz="1800" dirty="0"/>
              <a:t>LC Grankulla-Kauniainen</a:t>
            </a:r>
          </a:p>
          <a:p>
            <a:pPr lvl="2"/>
            <a:r>
              <a:rPr lang="fi-FI" altLang="fi-FI" sz="1800" dirty="0"/>
              <a:t>LC Espoo/Aurorat</a:t>
            </a:r>
          </a:p>
          <a:p>
            <a:pPr lvl="2"/>
            <a:r>
              <a:rPr lang="fi-FI" altLang="fi-FI" sz="1800" dirty="0"/>
              <a:t>LC Espoo/Laakson liljat</a:t>
            </a:r>
          </a:p>
        </p:txBody>
      </p:sp>
    </p:spTree>
    <p:extLst>
      <p:ext uri="{BB962C8B-B14F-4D97-AF65-F5344CB8AC3E}">
        <p14:creationId xmlns:p14="http://schemas.microsoft.com/office/powerpoint/2010/main" val="95542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4826-98BF-4D33-BB85-6A4A81F8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364" y="1868556"/>
            <a:ext cx="5047621" cy="4368041"/>
          </a:xfrm>
        </p:spPr>
        <p:txBody>
          <a:bodyPr>
            <a:normAutofit/>
          </a:bodyPr>
          <a:lstStyle/>
          <a:p>
            <a:r>
              <a:rPr lang="fi-FI" altLang="fi-FI" sz="2400" dirty="0"/>
              <a:t>3. alue (Länsi-Uusimaa)</a:t>
            </a:r>
          </a:p>
          <a:p>
            <a:endParaRPr lang="fi-FI" altLang="fi-FI" sz="2400" dirty="0"/>
          </a:p>
          <a:p>
            <a:pPr lvl="1"/>
            <a:r>
              <a:rPr lang="fi-FI" altLang="fi-FI" sz="2000" dirty="0"/>
              <a:t>1. lohko:</a:t>
            </a:r>
          </a:p>
          <a:p>
            <a:pPr lvl="2"/>
            <a:r>
              <a:rPr lang="fi-FI" altLang="fi-FI" sz="1800" dirty="0"/>
              <a:t>LC Kirkkonummi-</a:t>
            </a:r>
            <a:r>
              <a:rPr lang="fi-FI" altLang="fi-FI" sz="1800" dirty="0" err="1"/>
              <a:t>Kyrkslätt</a:t>
            </a:r>
            <a:endParaRPr lang="fi-FI" altLang="fi-FI" sz="1800" dirty="0"/>
          </a:p>
          <a:p>
            <a:pPr lvl="2"/>
            <a:r>
              <a:rPr lang="fi-FI" altLang="fi-FI" sz="1800" dirty="0"/>
              <a:t>LC Kirkkonummi/</a:t>
            </a:r>
            <a:r>
              <a:rPr lang="fi-FI" altLang="fi-FI" sz="1800" dirty="0" err="1"/>
              <a:t>Kyrkslätt</a:t>
            </a:r>
            <a:r>
              <a:rPr lang="fi-FI" altLang="fi-FI" sz="1800" dirty="0"/>
              <a:t>/</a:t>
            </a:r>
            <a:r>
              <a:rPr lang="fi-FI" altLang="fi-FI" sz="1800" dirty="0" err="1"/>
              <a:t>Nice</a:t>
            </a:r>
            <a:endParaRPr lang="fi-FI" altLang="fi-FI" sz="1800" dirty="0"/>
          </a:p>
          <a:p>
            <a:pPr lvl="2"/>
            <a:r>
              <a:rPr lang="fi-FI" altLang="fi-FI" sz="1800" dirty="0"/>
              <a:t>LC </a:t>
            </a:r>
            <a:r>
              <a:rPr lang="fi-FI" altLang="fi-FI" sz="1800" dirty="0" err="1"/>
              <a:t>Kyrkslätt</a:t>
            </a:r>
            <a:r>
              <a:rPr lang="fi-FI" altLang="fi-FI" sz="1800" dirty="0"/>
              <a:t>/Nord</a:t>
            </a:r>
          </a:p>
          <a:p>
            <a:pPr lvl="2"/>
            <a:r>
              <a:rPr lang="fi-FI" altLang="fi-FI" sz="1800" dirty="0"/>
              <a:t>LC </a:t>
            </a:r>
            <a:r>
              <a:rPr lang="fi-FI" altLang="fi-FI" sz="1800" dirty="0" err="1"/>
              <a:t>Sjundeå</a:t>
            </a:r>
            <a:r>
              <a:rPr lang="fi-FI" altLang="fi-FI" sz="1800" dirty="0"/>
              <a:t>-Siuntio</a:t>
            </a:r>
          </a:p>
          <a:p>
            <a:pPr lvl="2"/>
            <a:r>
              <a:rPr lang="fi-FI" altLang="fi-FI" sz="1800" dirty="0"/>
              <a:t>LC Siuntio-</a:t>
            </a:r>
            <a:r>
              <a:rPr lang="fi-FI" altLang="fi-FI" sz="1800" dirty="0" err="1"/>
              <a:t>Sjundeå</a:t>
            </a:r>
            <a:r>
              <a:rPr lang="fi-FI" altLang="fi-FI" sz="1800" dirty="0"/>
              <a:t>/</a:t>
            </a:r>
            <a:r>
              <a:rPr lang="fi-FI" altLang="fi-FI" sz="1800" dirty="0" err="1"/>
              <a:t>Charlotat</a:t>
            </a:r>
            <a:endParaRPr lang="fi-FI" altLang="fi-FI" sz="1800" dirty="0"/>
          </a:p>
          <a:p>
            <a:pPr lvl="2"/>
            <a:endParaRPr lang="fi-FI" altLang="fi-FI" sz="1800" dirty="0"/>
          </a:p>
          <a:p>
            <a:pPr lvl="2"/>
            <a:endParaRPr lang="fi-FI" altLang="fi-FI" sz="1800" dirty="0"/>
          </a:p>
          <a:p>
            <a:pPr lvl="2"/>
            <a:endParaRPr lang="fi-FI" altLang="fi-FI" sz="1800" dirty="0"/>
          </a:p>
          <a:p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08B3380-C196-479F-85D9-1F36514D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365125"/>
            <a:ext cx="10515600" cy="1325563"/>
          </a:xfrm>
        </p:spPr>
        <p:txBody>
          <a:bodyPr/>
          <a:lstStyle/>
          <a:p>
            <a:r>
              <a:rPr lang="fi-FI" dirty="0"/>
              <a:t>Lohkojaot 2022-2023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4ECAC-0834-44AE-8604-3C2B406B7E5C}"/>
              </a:ext>
            </a:extLst>
          </p:cNvPr>
          <p:cNvSpPr txBox="1"/>
          <p:nvPr/>
        </p:nvSpPr>
        <p:spPr>
          <a:xfrm>
            <a:off x="6188017" y="1568816"/>
            <a:ext cx="507370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endParaRPr lang="fi-FI" altLang="fi-FI" sz="1800" dirty="0"/>
          </a:p>
          <a:p>
            <a:pPr lvl="2"/>
            <a:endParaRPr lang="fi-FI" altLang="fi-FI" sz="1800" dirty="0"/>
          </a:p>
          <a:p>
            <a:pPr lvl="1"/>
            <a:r>
              <a:rPr lang="fi-FI" altLang="fi-FI" sz="2000" dirty="0"/>
              <a:t>2. lohko:</a:t>
            </a:r>
          </a:p>
          <a:p>
            <a:pPr lvl="2"/>
            <a:r>
              <a:rPr lang="fi-FI" altLang="fi-FI" sz="1800" dirty="0"/>
              <a:t>LC Karjalohja-Sammatti</a:t>
            </a:r>
          </a:p>
          <a:p>
            <a:pPr lvl="2"/>
            <a:r>
              <a:rPr lang="fi-FI" altLang="fi-FI" sz="1800" dirty="0"/>
              <a:t>LC Lohja/Harju</a:t>
            </a:r>
          </a:p>
          <a:p>
            <a:pPr lvl="2"/>
            <a:r>
              <a:rPr lang="fi-FI" altLang="fi-FI" sz="1800" dirty="0"/>
              <a:t>LC Nummi</a:t>
            </a:r>
          </a:p>
          <a:p>
            <a:pPr lvl="2"/>
            <a:endParaRPr lang="fi-FI" altLang="fi-FI" sz="1800" dirty="0"/>
          </a:p>
          <a:p>
            <a:pPr lvl="1"/>
            <a:r>
              <a:rPr lang="fi-FI" altLang="fi-FI" sz="2000" dirty="0"/>
              <a:t>3. lohko:</a:t>
            </a:r>
          </a:p>
          <a:p>
            <a:pPr lvl="2"/>
            <a:r>
              <a:rPr lang="fi-FI" altLang="fi-FI" sz="1800" dirty="0"/>
              <a:t>LC Ekenäs</a:t>
            </a:r>
          </a:p>
          <a:p>
            <a:pPr lvl="2"/>
            <a:r>
              <a:rPr lang="fi-FI" altLang="fi-FI" sz="1800" dirty="0"/>
              <a:t>LC Hanko-</a:t>
            </a:r>
            <a:r>
              <a:rPr lang="fi-FI" altLang="fi-FI" sz="1800" dirty="0" err="1"/>
              <a:t>Hangö</a:t>
            </a:r>
            <a:endParaRPr lang="fi-FI" altLang="fi-FI" sz="1800" dirty="0"/>
          </a:p>
          <a:p>
            <a:pPr lvl="2"/>
            <a:r>
              <a:rPr lang="fi-FI" altLang="fi-FI" sz="1800" dirty="0"/>
              <a:t>LC </a:t>
            </a:r>
            <a:r>
              <a:rPr lang="fi-FI" altLang="fi-FI" sz="1800" dirty="0" err="1"/>
              <a:t>Ingå</a:t>
            </a:r>
            <a:endParaRPr lang="fi-FI" altLang="fi-FI" sz="1800" dirty="0"/>
          </a:p>
          <a:p>
            <a:pPr lvl="2"/>
            <a:r>
              <a:rPr lang="fi-FI" altLang="fi-FI" sz="1800" dirty="0"/>
              <a:t>LC Karis-Karjaa</a:t>
            </a:r>
          </a:p>
          <a:p>
            <a:pPr lvl="2"/>
            <a:r>
              <a:rPr lang="fi-FI" altLang="fi-FI" sz="1800" dirty="0"/>
              <a:t>LC </a:t>
            </a:r>
            <a:r>
              <a:rPr lang="fi-FI" altLang="fi-FI" sz="1800" dirty="0" err="1"/>
              <a:t>Tenala-Bromarf</a:t>
            </a:r>
            <a:endParaRPr lang="fi-FI" altLang="fi-FI" sz="1800" dirty="0"/>
          </a:p>
        </p:txBody>
      </p:sp>
    </p:spTree>
    <p:extLst>
      <p:ext uri="{BB962C8B-B14F-4D97-AF65-F5344CB8AC3E}">
        <p14:creationId xmlns:p14="http://schemas.microsoft.com/office/powerpoint/2010/main" val="32884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5543D-CF87-4D0A-97D3-EEC9AEA72C33}"/>
              </a:ext>
            </a:extLst>
          </p:cNvPr>
          <p:cNvSpPr/>
          <p:nvPr/>
        </p:nvSpPr>
        <p:spPr>
          <a:xfrm>
            <a:off x="929642" y="1670979"/>
            <a:ext cx="10614660" cy="443887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F46DF-4A1E-4FB4-9280-A986A6E9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Signika" pitchFamily="2" charset="0"/>
                <a:cs typeface="Calibri" panose="020F0502020204030204" pitchFamily="34" charset="0"/>
              </a:rPr>
              <a:t>Piirin</a:t>
            </a:r>
            <a:r>
              <a:rPr lang="en-US" b="1" dirty="0">
                <a:latin typeface="Signika" pitchFamily="2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ignika" pitchFamily="2" charset="0"/>
                <a:cs typeface="Calibri" panose="020F0502020204030204" pitchFamily="34" charset="0"/>
              </a:rPr>
              <a:t>johtoryhmä</a:t>
            </a:r>
            <a:r>
              <a:rPr lang="en-US" b="1" dirty="0">
                <a:latin typeface="Signika" pitchFamily="2" charset="0"/>
                <a:cs typeface="Calibri" panose="020F0502020204030204" pitchFamily="34" charset="0"/>
              </a:rPr>
              <a:t> 2022-2023</a:t>
            </a:r>
            <a:endParaRPr lang="fi-FI" b="1" dirty="0">
              <a:latin typeface="Signika" pitchFamily="2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64798-EFCE-4A8A-9C3A-B09BDC3DCE3D}"/>
              </a:ext>
            </a:extLst>
          </p:cNvPr>
          <p:cNvSpPr/>
          <p:nvPr/>
        </p:nvSpPr>
        <p:spPr>
          <a:xfrm>
            <a:off x="929641" y="1690688"/>
            <a:ext cx="10262042" cy="31556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33782C-FF36-4C59-92ED-77DB04929E46}"/>
              </a:ext>
            </a:extLst>
          </p:cNvPr>
          <p:cNvSpPr/>
          <p:nvPr/>
        </p:nvSpPr>
        <p:spPr>
          <a:xfrm>
            <a:off x="929640" y="1690688"/>
            <a:ext cx="9875522" cy="15249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86F2-6720-4BB9-8AA5-78F1A5FA8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321" y="1690688"/>
            <a:ext cx="9989898" cy="4352258"/>
          </a:xfrm>
        </p:spPr>
        <p:txBody>
          <a:bodyPr>
            <a:noAutofit/>
          </a:bodyPr>
          <a:lstStyle/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Aki Naukkarinen, LC Espoo/City, piirikuvernööri				</a:t>
            </a:r>
          </a:p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Mika Pirttivaara, LC Tapiola, edellisen kauden piirikuvernööri</a:t>
            </a:r>
          </a:p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Pauli Anttila, LC Espoo/Keskus, 1. varapiirikuvernööri</a:t>
            </a:r>
          </a:p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Heikki </a:t>
            </a:r>
            <a:r>
              <a:rPr lang="fi-FI" sz="2000" dirty="0" err="1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Viika</a:t>
            </a: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LC Espoo/Matinkylä, 2. varapiirikuvernööri</a:t>
            </a:r>
          </a:p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Heikki Hartikainen, LC Helsinki </a:t>
            </a:r>
            <a:r>
              <a:rPr lang="fi-FI" sz="2000" dirty="0" err="1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Stamina</a:t>
            </a: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palvelujohtaja (GST)</a:t>
            </a:r>
          </a:p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Mika Pirttivaara, LC Tapiola, jäsenjohtaja (GMT)</a:t>
            </a:r>
          </a:p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Susanna Jokiperä, LC Espoo/City, koulutusjohtaja (GLT)</a:t>
            </a:r>
          </a:p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Jukka Uusitalo, LC Kirkkonummi-</a:t>
            </a:r>
            <a:r>
              <a:rPr lang="fi-FI" sz="2000" dirty="0" err="1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Kyrkslätt</a:t>
            </a: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LCIF-koordinaattori</a:t>
            </a:r>
          </a:p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Mika Wenell, LC Tapiola, viestintäjohtaja</a:t>
            </a:r>
          </a:p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Olli Pihjala, LC Helsinki/Töölö, rahastonhoitaja</a:t>
            </a:r>
          </a:p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Eveliina Ala-Kulju, LC Espoo/City, piirisihteeri</a:t>
            </a:r>
          </a:p>
          <a:p>
            <a:pPr>
              <a:tabLst>
                <a:tab pos="1260475" algn="l"/>
              </a:tabLst>
              <a:defRPr/>
            </a:pP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Kari Eväsoja, LC Helsinki/Timantit,	piirin hallintovirkailija (</a:t>
            </a:r>
            <a:r>
              <a:rPr lang="fi-FI" sz="2000" dirty="0" err="1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admin</a:t>
            </a:r>
            <a:r>
              <a:rPr lang="fi-FI" sz="20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6AAC8-5547-4D5B-B415-83FA308BFBB1}"/>
              </a:ext>
            </a:extLst>
          </p:cNvPr>
          <p:cNvSpPr txBox="1"/>
          <p:nvPr/>
        </p:nvSpPr>
        <p:spPr>
          <a:xfrm>
            <a:off x="9708524" y="2800729"/>
            <a:ext cx="118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rgbClr val="153F82"/>
                </a:solidFill>
                <a:latin typeface="Signika" panose="0201000302060000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DG-tiimi</a:t>
            </a:r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001DC6-3948-4DAD-AF16-DC1FAE5D9FE4}"/>
              </a:ext>
            </a:extLst>
          </p:cNvPr>
          <p:cNvSpPr txBox="1"/>
          <p:nvPr/>
        </p:nvSpPr>
        <p:spPr>
          <a:xfrm>
            <a:off x="9624063" y="4411983"/>
            <a:ext cx="118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rgbClr val="153F82"/>
                </a:solidFill>
                <a:latin typeface="Signika" panose="0201000302060000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GAT-tiimi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5408D-3728-4DBB-88B4-4218284F7312}"/>
              </a:ext>
            </a:extLst>
          </p:cNvPr>
          <p:cNvSpPr txBox="1"/>
          <p:nvPr/>
        </p:nvSpPr>
        <p:spPr>
          <a:xfrm>
            <a:off x="10088416" y="5653905"/>
            <a:ext cx="1356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rgbClr val="153F82"/>
                </a:solidFill>
                <a:latin typeface="Signika" panose="0201000302060000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Johtoryhmä</a:t>
            </a:r>
            <a:endParaRPr lang="fi-FI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01DF58-072F-402C-BC66-34A4674F397C}"/>
              </a:ext>
            </a:extLst>
          </p:cNvPr>
          <p:cNvSpPr/>
          <p:nvPr/>
        </p:nvSpPr>
        <p:spPr>
          <a:xfrm>
            <a:off x="929642" y="1207674"/>
            <a:ext cx="2082501" cy="41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2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2EFC1-20ED-4F3B-87B0-B892B16E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Signika" pitchFamily="2" charset="0"/>
              </a:rPr>
              <a:t>Piirineuvosto vs. piirihallitus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9D2F69-0CCE-4CC8-BBD5-41F2FDAA865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>
                <a:latin typeface="Signika" pitchFamily="2" charset="0"/>
              </a:rPr>
              <a:t>Piirin hallitus</a:t>
            </a:r>
          </a:p>
          <a:p>
            <a:r>
              <a:rPr lang="fi-FI" baseline="0" dirty="0">
                <a:latin typeface="Signika" pitchFamily="2" charset="0"/>
              </a:rPr>
              <a:t>rekisteröidyn yhdistyksen (</a:t>
            </a:r>
            <a:r>
              <a:rPr lang="fi-FI" dirty="0">
                <a:latin typeface="Signika" pitchFamily="2" charset="0"/>
              </a:rPr>
              <a:t>Lions-Piiri 107-B ry) </a:t>
            </a:r>
            <a:r>
              <a:rPr lang="fi-FI" baseline="0" dirty="0">
                <a:latin typeface="Signika" pitchFamily="2" charset="0"/>
              </a:rPr>
              <a:t>hallitus, </a:t>
            </a:r>
            <a:endParaRPr lang="fi-FI" dirty="0">
              <a:latin typeface="Signika" pitchFamily="2" charset="0"/>
            </a:endParaRPr>
          </a:p>
          <a:p>
            <a:r>
              <a:rPr lang="fi-FI" baseline="0" dirty="0">
                <a:latin typeface="Signika" pitchFamily="2" charset="0"/>
              </a:rPr>
              <a:t>johon kuuluu piirikuvernööri,</a:t>
            </a:r>
            <a:r>
              <a:rPr lang="fi-FI" dirty="0">
                <a:latin typeface="Signika" pitchFamily="2" charset="0"/>
              </a:rPr>
              <a:t> 1. varapiirikuvernööri,  </a:t>
            </a:r>
          </a:p>
          <a:p>
            <a:r>
              <a:rPr lang="fi-FI" dirty="0">
                <a:latin typeface="Signika" pitchFamily="2" charset="0"/>
              </a:rPr>
              <a:t>2. varapiirikuvernööri, piirin sihteeri ja piirin rahaston hoitaja</a:t>
            </a:r>
          </a:p>
          <a:p>
            <a:endParaRPr lang="fi-FI" dirty="0">
              <a:latin typeface="Signika" pitchFamily="2" charset="0"/>
            </a:endParaRPr>
          </a:p>
          <a:p>
            <a:r>
              <a:rPr lang="fi-FI" b="1" dirty="0">
                <a:latin typeface="Signika" pitchFamily="2" charset="0"/>
              </a:rPr>
              <a:t>Piirineuvosto</a:t>
            </a:r>
          </a:p>
          <a:p>
            <a:r>
              <a:rPr lang="fi-FI" dirty="0">
                <a:latin typeface="Signika" pitchFamily="2" charset="0"/>
              </a:rPr>
              <a:t>Kokoonpano, johon kuuluu piirin johtoryhmä, lohkon (ja alueen) puheenjohtajat ja toimikuntapuheenjohtajat</a:t>
            </a:r>
          </a:p>
          <a:p>
            <a:r>
              <a:rPr lang="fi-FI" dirty="0">
                <a:latin typeface="Signika" pitchFamily="2" charset="0"/>
              </a:rPr>
              <a:t>Tätä kutsuttiin ennen rekisteröintiä nimellä piirihallitus</a:t>
            </a:r>
          </a:p>
        </p:txBody>
      </p:sp>
    </p:spTree>
    <p:extLst>
      <p:ext uri="{BB962C8B-B14F-4D97-AF65-F5344CB8AC3E}">
        <p14:creationId xmlns:p14="http://schemas.microsoft.com/office/powerpoint/2010/main" val="336333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1013B8-B60D-4F89-85E5-69DD4EE3B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8" b="5208"/>
          <a:stretch/>
        </p:blipFill>
        <p:spPr>
          <a:xfrm>
            <a:off x="-1" y="4966852"/>
            <a:ext cx="1686199" cy="1891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7F46DF-4A1E-4FB4-9280-A986A6E9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Signika" pitchFamily="2" charset="0"/>
                <a:cs typeface="Calibri" panose="020F0502020204030204" pitchFamily="34" charset="0"/>
              </a:rPr>
              <a:t>Teemamme</a:t>
            </a:r>
            <a:r>
              <a:rPr lang="en-US" sz="4800" b="1" dirty="0">
                <a:latin typeface="Signika" pitchFamily="2" charset="0"/>
                <a:cs typeface="Calibri" panose="020F0502020204030204" pitchFamily="34" charset="0"/>
              </a:rPr>
              <a:t> 2021-2022</a:t>
            </a:r>
            <a:endParaRPr lang="fi-FI" sz="4800" b="1" dirty="0">
              <a:latin typeface="Signika" pitchFamily="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86F2-6720-4BB9-8AA5-78F1A5FA8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60" y="1993892"/>
            <a:ext cx="10586279" cy="478523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2400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Kansainvälinen tunnuslauseemme</a:t>
            </a:r>
          </a:p>
          <a:p>
            <a:pPr algn="ctr">
              <a:spcAft>
                <a:spcPts val="1800"/>
              </a:spcAft>
              <a:defRPr/>
            </a:pPr>
            <a:r>
              <a:rPr lang="fi-FI" sz="3200" b="1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Me palvelemme – Vi </a:t>
            </a:r>
            <a:r>
              <a:rPr lang="fi-FI" sz="3200" b="1" dirty="0" err="1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hjälper</a:t>
            </a:r>
            <a:r>
              <a:rPr lang="fi-FI" sz="3200" b="1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 – </a:t>
            </a:r>
            <a:r>
              <a:rPr lang="fi-FI" sz="3200" b="1" dirty="0" err="1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We</a:t>
            </a:r>
            <a:r>
              <a:rPr lang="fi-FI" sz="3200" b="1" dirty="0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 </a:t>
            </a:r>
            <a:r>
              <a:rPr lang="fi-FI" sz="3200" b="1" dirty="0" err="1">
                <a:solidFill>
                  <a:srgbClr val="153F82"/>
                </a:solidFill>
                <a:latin typeface="Signika" pitchFamily="2" charset="0"/>
                <a:cs typeface="Calibri" panose="020F0502020204030204" pitchFamily="34" charset="0"/>
              </a:rPr>
              <a:t>serve</a:t>
            </a:r>
            <a:endParaRPr lang="fi-FI" sz="3200" b="1" dirty="0">
              <a:solidFill>
                <a:srgbClr val="153F82"/>
              </a:solidFill>
              <a:latin typeface="Signika" pitchFamily="2" charset="0"/>
              <a:cs typeface="Calibri" panose="020F050202020403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tabLst/>
              <a:defRPr/>
            </a:pPr>
            <a:r>
              <a:rPr lang="fi-FI" sz="24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Suomen Lions-liiton kotomainen teema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tabLst/>
              <a:defRPr/>
            </a:pPr>
            <a:r>
              <a:rPr lang="fi-FI" sz="3200" b="1" dirty="0">
                <a:effectLst/>
                <a:latin typeface="Signika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Lions - avoin muutokselle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tabLst/>
              <a:defRPr/>
            </a:pPr>
            <a:r>
              <a:rPr lang="fi-FI" sz="2400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Suomen Lions-liiton puheenjohtajan teema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fi-FI" sz="3200" b="1" dirty="0">
                <a:solidFill>
                  <a:srgbClr val="153F82"/>
                </a:solidFill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Kerro palvelustamme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Piirimme teema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itchFamily="2" charset="0"/>
                <a:ea typeface="Calibri" panose="020F0502020204030204" pitchFamily="34" charset="0"/>
                <a:cs typeface="Calibri" panose="020F0502020204030204" pitchFamily="34" charset="0"/>
              </a:rPr>
              <a:t>Lions – positiivinen tekijä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endParaRPr lang="fi-FI" sz="3600" b="1" dirty="0">
              <a:solidFill>
                <a:srgbClr val="153F82"/>
              </a:solidFill>
              <a:latin typeface="Signik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7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85D2FCF-85BE-440B-B667-97AF74D95F58}"/>
              </a:ext>
            </a:extLst>
          </p:cNvPr>
          <p:cNvSpPr txBox="1">
            <a:spLocks/>
          </p:cNvSpPr>
          <p:nvPr/>
        </p:nvSpPr>
        <p:spPr>
          <a:xfrm>
            <a:off x="0" y="1934818"/>
            <a:ext cx="12192000" cy="19854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755934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rgbClr val="EBC318"/>
                </a:solidFill>
                <a:latin typeface="Signika SemiBold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2400"/>
              </a:spcAft>
              <a:defRPr/>
            </a:pPr>
            <a:r>
              <a:rPr lang="fi-FI" sz="3600" dirty="0">
                <a:solidFill>
                  <a:srgbClr val="1F3D7F"/>
                </a:solidFill>
                <a:latin typeface="+mj-lt"/>
              </a:rPr>
              <a:t>Toimintasuunnitelma 2022-2023(2024)</a:t>
            </a: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83B93BCC-3472-4F95-BD46-EF3570ECC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193" y="489978"/>
            <a:ext cx="1391615" cy="1316247"/>
          </a:xfrm>
          <a:custGeom>
            <a:avLst/>
            <a:gdLst>
              <a:gd name="T0" fmla="*/ 638089 w 5472"/>
              <a:gd name="T1" fmla="*/ 1258247 h 5182"/>
              <a:gd name="T2" fmla="*/ 653074 w 5472"/>
              <a:gd name="T3" fmla="*/ 1247160 h 5182"/>
              <a:gd name="T4" fmla="*/ 719611 w 5472"/>
              <a:gd name="T5" fmla="*/ 1264240 h 5182"/>
              <a:gd name="T6" fmla="*/ 311102 w 5472"/>
              <a:gd name="T7" fmla="*/ 838132 h 5182"/>
              <a:gd name="T8" fmla="*/ 476843 w 5472"/>
              <a:gd name="T9" fmla="*/ 1190226 h 5182"/>
              <a:gd name="T10" fmla="*/ 1350207 w 5472"/>
              <a:gd name="T11" fmla="*/ 791686 h 5182"/>
              <a:gd name="T12" fmla="*/ 826009 w 5472"/>
              <a:gd name="T13" fmla="*/ 1450925 h 5182"/>
              <a:gd name="T14" fmla="*/ 830504 w 5472"/>
              <a:gd name="T15" fmla="*/ 1466507 h 5182"/>
              <a:gd name="T16" fmla="*/ 1158990 w 5472"/>
              <a:gd name="T17" fmla="*/ 1314282 h 5182"/>
              <a:gd name="T18" fmla="*/ 1017226 w 5472"/>
              <a:gd name="T19" fmla="*/ 1359830 h 5182"/>
              <a:gd name="T20" fmla="*/ 855980 w 5472"/>
              <a:gd name="T21" fmla="*/ 1460514 h 5182"/>
              <a:gd name="T22" fmla="*/ 819415 w 5472"/>
              <a:gd name="T23" fmla="*/ 1297801 h 5182"/>
              <a:gd name="T24" fmla="*/ 1151497 w 5472"/>
              <a:gd name="T25" fmla="*/ 1159062 h 5182"/>
              <a:gd name="T26" fmla="*/ 712118 w 5472"/>
              <a:gd name="T27" fmla="*/ 892370 h 5182"/>
              <a:gd name="T28" fmla="*/ 1036707 w 5472"/>
              <a:gd name="T29" fmla="*/ 826745 h 5182"/>
              <a:gd name="T30" fmla="*/ 1557608 w 5472"/>
              <a:gd name="T31" fmla="*/ 870795 h 5182"/>
              <a:gd name="T32" fmla="*/ 1341815 w 5472"/>
              <a:gd name="T33" fmla="*/ 864801 h 5182"/>
              <a:gd name="T34" fmla="*/ 1288166 w 5472"/>
              <a:gd name="T35" fmla="*/ 834237 h 5182"/>
              <a:gd name="T36" fmla="*/ 1346310 w 5472"/>
              <a:gd name="T37" fmla="*/ 677817 h 5182"/>
              <a:gd name="T38" fmla="*/ 1323232 w 5472"/>
              <a:gd name="T39" fmla="*/ 404533 h 5182"/>
              <a:gd name="T40" fmla="*/ 1512052 w 5472"/>
              <a:gd name="T41" fmla="*/ 607698 h 5182"/>
              <a:gd name="T42" fmla="*/ 1361296 w 5472"/>
              <a:gd name="T43" fmla="*/ 1031409 h 5182"/>
              <a:gd name="T44" fmla="*/ 1206045 w 5472"/>
              <a:gd name="T45" fmla="*/ 998447 h 5182"/>
              <a:gd name="T46" fmla="*/ 1426334 w 5472"/>
              <a:gd name="T47" fmla="*/ 996350 h 5182"/>
              <a:gd name="T48" fmla="*/ 405212 w 5472"/>
              <a:gd name="T49" fmla="*/ 1087444 h 5182"/>
              <a:gd name="T50" fmla="*/ 1203947 w 5472"/>
              <a:gd name="T51" fmla="*/ 1090441 h 5182"/>
              <a:gd name="T52" fmla="*/ 200808 w 5472"/>
              <a:gd name="T53" fmla="*/ 557656 h 5182"/>
              <a:gd name="T54" fmla="*/ 248462 w 5472"/>
              <a:gd name="T55" fmla="*/ 1077556 h 5182"/>
              <a:gd name="T56" fmla="*/ 346168 w 5472"/>
              <a:gd name="T57" fmla="*/ 1023019 h 5182"/>
              <a:gd name="T58" fmla="*/ 269442 w 5472"/>
              <a:gd name="T59" fmla="*/ 864801 h 5182"/>
              <a:gd name="T60" fmla="*/ 187920 w 5472"/>
              <a:gd name="T61" fmla="*/ 893269 h 5182"/>
              <a:gd name="T62" fmla="*/ 107297 w 5472"/>
              <a:gd name="T63" fmla="*/ 879185 h 5182"/>
              <a:gd name="T64" fmla="*/ 22179 w 5472"/>
              <a:gd name="T65" fmla="*/ 794682 h 5182"/>
              <a:gd name="T66" fmla="*/ 157349 w 5472"/>
              <a:gd name="T67" fmla="*/ 544172 h 5182"/>
              <a:gd name="T68" fmla="*/ 279932 w 5472"/>
              <a:gd name="T69" fmla="*/ 311341 h 5182"/>
              <a:gd name="T70" fmla="*/ 344670 w 5472"/>
              <a:gd name="T71" fmla="*/ 414122 h 5182"/>
              <a:gd name="T72" fmla="*/ 363552 w 5472"/>
              <a:gd name="T73" fmla="*/ 567245 h 5182"/>
              <a:gd name="T74" fmla="*/ 312601 w 5472"/>
              <a:gd name="T75" fmla="*/ 762919 h 5182"/>
              <a:gd name="T76" fmla="*/ 275436 w 5472"/>
              <a:gd name="T77" fmla="*/ 1089542 h 5182"/>
              <a:gd name="T78" fmla="*/ 1120327 w 5472"/>
              <a:gd name="T79" fmla="*/ 1049988 h 5182"/>
              <a:gd name="T80" fmla="*/ 820015 w 5472"/>
              <a:gd name="T81" fmla="*/ 29666 h 5182"/>
              <a:gd name="T82" fmla="*/ 1184465 w 5472"/>
              <a:gd name="T83" fmla="*/ 426108 h 5182"/>
              <a:gd name="T84" fmla="*/ 317995 w 5472"/>
              <a:gd name="T85" fmla="*/ 322428 h 5182"/>
              <a:gd name="T86" fmla="*/ 1491371 w 5472"/>
              <a:gd name="T87" fmla="*/ 503718 h 5182"/>
              <a:gd name="T88" fmla="*/ 282929 w 5472"/>
              <a:gd name="T89" fmla="*/ 218747 h 5182"/>
              <a:gd name="T90" fmla="*/ 0 w 5472"/>
              <a:gd name="T91" fmla="*/ 788689 h 5182"/>
              <a:gd name="T92" fmla="*/ 203805 w 5472"/>
              <a:gd name="T93" fmla="*/ 952900 h 5182"/>
              <a:gd name="T94" fmla="*/ 204404 w 5472"/>
              <a:gd name="T95" fmla="*/ 1027514 h 5182"/>
              <a:gd name="T96" fmla="*/ 735196 w 5472"/>
              <a:gd name="T97" fmla="*/ 1494075 h 5182"/>
              <a:gd name="T98" fmla="*/ 1445815 w 5472"/>
              <a:gd name="T99" fmla="*/ 1083549 h 5182"/>
              <a:gd name="T100" fmla="*/ 1432927 w 5472"/>
              <a:gd name="T101" fmla="*/ 939415 h 5182"/>
              <a:gd name="T102" fmla="*/ 1551614 w 5472"/>
              <a:gd name="T103" fmla="*/ 741344 h 5182"/>
              <a:gd name="T104" fmla="*/ 1225526 w 5472"/>
              <a:gd name="T105" fmla="*/ 348498 h 5182"/>
              <a:gd name="T106" fmla="*/ 1153895 w 5472"/>
              <a:gd name="T107" fmla="*/ 223242 h 5182"/>
              <a:gd name="T108" fmla="*/ 758274 w 5472"/>
              <a:gd name="T109" fmla="*/ 210357 h 5182"/>
              <a:gd name="T110" fmla="*/ 762769 w 5472"/>
              <a:gd name="T111" fmla="*/ 260399 h 5182"/>
              <a:gd name="T112" fmla="*/ 570354 w 5472"/>
              <a:gd name="T113" fmla="*/ 111771 h 5182"/>
              <a:gd name="T114" fmla="*/ 73729 w 5472"/>
              <a:gd name="T115" fmla="*/ 711379 h 5182"/>
              <a:gd name="T116" fmla="*/ 1138909 w 5472"/>
              <a:gd name="T117" fmla="*/ 1326269 h 5182"/>
              <a:gd name="T118" fmla="*/ 1391267 w 5472"/>
              <a:gd name="T119" fmla="*/ 557656 h 5182"/>
              <a:gd name="T120" fmla="*/ 1482380 w 5472"/>
              <a:gd name="T121" fmla="*/ 556158 h 51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2" h="5182">
                <a:moveTo>
                  <a:pt x="1950" y="4127"/>
                </a:moveTo>
                <a:lnTo>
                  <a:pt x="1975" y="4082"/>
                </a:lnTo>
                <a:lnTo>
                  <a:pt x="1803" y="3990"/>
                </a:lnTo>
                <a:lnTo>
                  <a:pt x="1778" y="4035"/>
                </a:lnTo>
                <a:lnTo>
                  <a:pt x="1838" y="4067"/>
                </a:lnTo>
                <a:lnTo>
                  <a:pt x="1654" y="4411"/>
                </a:lnTo>
                <a:lnTo>
                  <a:pt x="1706" y="4438"/>
                </a:lnTo>
                <a:lnTo>
                  <a:pt x="1890" y="4094"/>
                </a:lnTo>
                <a:lnTo>
                  <a:pt x="1950" y="4127"/>
                </a:lnTo>
                <a:close/>
                <a:moveTo>
                  <a:pt x="2047" y="4371"/>
                </a:moveTo>
                <a:lnTo>
                  <a:pt x="2067" y="4324"/>
                </a:lnTo>
                <a:lnTo>
                  <a:pt x="1985" y="4291"/>
                </a:lnTo>
                <a:lnTo>
                  <a:pt x="2037" y="4162"/>
                </a:lnTo>
                <a:lnTo>
                  <a:pt x="2129" y="4199"/>
                </a:lnTo>
                <a:lnTo>
                  <a:pt x="2149" y="4152"/>
                </a:lnTo>
                <a:lnTo>
                  <a:pt x="2002" y="4092"/>
                </a:lnTo>
                <a:lnTo>
                  <a:pt x="1838" y="4501"/>
                </a:lnTo>
                <a:lnTo>
                  <a:pt x="1985" y="4560"/>
                </a:lnTo>
                <a:lnTo>
                  <a:pt x="2005" y="4513"/>
                </a:lnTo>
                <a:lnTo>
                  <a:pt x="1913" y="4476"/>
                </a:lnTo>
                <a:lnTo>
                  <a:pt x="1970" y="4336"/>
                </a:lnTo>
                <a:lnTo>
                  <a:pt x="2047" y="4371"/>
                </a:lnTo>
                <a:close/>
                <a:moveTo>
                  <a:pt x="2184" y="4366"/>
                </a:moveTo>
                <a:lnTo>
                  <a:pt x="2222" y="4224"/>
                </a:lnTo>
                <a:lnTo>
                  <a:pt x="2232" y="4226"/>
                </a:lnTo>
                <a:cubicBezTo>
                  <a:pt x="2274" y="4239"/>
                  <a:pt x="2269" y="4274"/>
                  <a:pt x="2259" y="4314"/>
                </a:cubicBezTo>
                <a:cubicBezTo>
                  <a:pt x="2246" y="4356"/>
                  <a:pt x="2227" y="4381"/>
                  <a:pt x="2184" y="4366"/>
                </a:cubicBezTo>
                <a:close/>
                <a:moveTo>
                  <a:pt x="2179" y="4162"/>
                </a:moveTo>
                <a:lnTo>
                  <a:pt x="2065" y="4588"/>
                </a:lnTo>
                <a:lnTo>
                  <a:pt x="2122" y="4603"/>
                </a:lnTo>
                <a:lnTo>
                  <a:pt x="2177" y="4393"/>
                </a:lnTo>
                <a:lnTo>
                  <a:pt x="2197" y="4623"/>
                </a:lnTo>
                <a:lnTo>
                  <a:pt x="2256" y="4638"/>
                </a:lnTo>
                <a:lnTo>
                  <a:pt x="2234" y="4408"/>
                </a:lnTo>
                <a:cubicBezTo>
                  <a:pt x="2284" y="4413"/>
                  <a:pt x="2311" y="4354"/>
                  <a:pt x="2321" y="4314"/>
                </a:cubicBezTo>
                <a:cubicBezTo>
                  <a:pt x="2351" y="4212"/>
                  <a:pt x="2286" y="4192"/>
                  <a:pt x="2246" y="4179"/>
                </a:cubicBezTo>
                <a:lnTo>
                  <a:pt x="2179" y="4162"/>
                </a:lnTo>
                <a:close/>
                <a:moveTo>
                  <a:pt x="2523" y="4396"/>
                </a:moveTo>
                <a:lnTo>
                  <a:pt x="2513" y="4573"/>
                </a:lnTo>
                <a:lnTo>
                  <a:pt x="2511" y="4573"/>
                </a:lnTo>
                <a:lnTo>
                  <a:pt x="2456" y="4226"/>
                </a:lnTo>
                <a:lnTo>
                  <a:pt x="2401" y="4219"/>
                </a:lnTo>
                <a:lnTo>
                  <a:pt x="2339" y="4657"/>
                </a:lnTo>
                <a:lnTo>
                  <a:pt x="2396" y="4665"/>
                </a:lnTo>
                <a:lnTo>
                  <a:pt x="2418" y="4506"/>
                </a:lnTo>
                <a:lnTo>
                  <a:pt x="2431" y="4359"/>
                </a:lnTo>
                <a:lnTo>
                  <a:pt x="2431" y="4329"/>
                </a:lnTo>
                <a:lnTo>
                  <a:pt x="2433" y="4329"/>
                </a:lnTo>
                <a:lnTo>
                  <a:pt x="2488" y="4680"/>
                </a:lnTo>
                <a:lnTo>
                  <a:pt x="2543" y="4687"/>
                </a:lnTo>
                <a:lnTo>
                  <a:pt x="2605" y="4249"/>
                </a:lnTo>
                <a:lnTo>
                  <a:pt x="2548" y="4241"/>
                </a:lnTo>
                <a:lnTo>
                  <a:pt x="2523" y="4396"/>
                </a:lnTo>
                <a:close/>
                <a:moveTo>
                  <a:pt x="859" y="2546"/>
                </a:moveTo>
                <a:cubicBezTo>
                  <a:pt x="949" y="2717"/>
                  <a:pt x="884" y="2834"/>
                  <a:pt x="884" y="2834"/>
                </a:cubicBezTo>
                <a:cubicBezTo>
                  <a:pt x="884" y="2834"/>
                  <a:pt x="979" y="2846"/>
                  <a:pt x="1038" y="2797"/>
                </a:cubicBezTo>
                <a:cubicBezTo>
                  <a:pt x="1086" y="2652"/>
                  <a:pt x="979" y="2533"/>
                  <a:pt x="979" y="2533"/>
                </a:cubicBezTo>
                <a:cubicBezTo>
                  <a:pt x="993" y="2595"/>
                  <a:pt x="974" y="2679"/>
                  <a:pt x="974" y="2679"/>
                </a:cubicBezTo>
                <a:cubicBezTo>
                  <a:pt x="939" y="2573"/>
                  <a:pt x="859" y="2546"/>
                  <a:pt x="859" y="2546"/>
                </a:cubicBezTo>
                <a:close/>
                <a:moveTo>
                  <a:pt x="1736" y="3947"/>
                </a:moveTo>
                <a:lnTo>
                  <a:pt x="1646" y="4077"/>
                </a:lnTo>
                <a:lnTo>
                  <a:pt x="1556" y="4229"/>
                </a:lnTo>
                <a:lnTo>
                  <a:pt x="1554" y="4229"/>
                </a:lnTo>
                <a:lnTo>
                  <a:pt x="1661" y="3895"/>
                </a:lnTo>
                <a:lnTo>
                  <a:pt x="1616" y="3863"/>
                </a:lnTo>
                <a:lnTo>
                  <a:pt x="1362" y="4224"/>
                </a:lnTo>
                <a:lnTo>
                  <a:pt x="1409" y="4256"/>
                </a:lnTo>
                <a:lnTo>
                  <a:pt x="1502" y="4124"/>
                </a:lnTo>
                <a:lnTo>
                  <a:pt x="1579" y="3997"/>
                </a:lnTo>
                <a:lnTo>
                  <a:pt x="1591" y="3972"/>
                </a:lnTo>
                <a:lnTo>
                  <a:pt x="1594" y="3972"/>
                </a:lnTo>
                <a:lnTo>
                  <a:pt x="1484" y="4311"/>
                </a:lnTo>
                <a:lnTo>
                  <a:pt x="1529" y="4344"/>
                </a:lnTo>
                <a:lnTo>
                  <a:pt x="1783" y="3982"/>
                </a:lnTo>
                <a:lnTo>
                  <a:pt x="1736" y="3947"/>
                </a:lnTo>
                <a:close/>
                <a:moveTo>
                  <a:pt x="1529" y="3786"/>
                </a:moveTo>
                <a:lnTo>
                  <a:pt x="1233" y="4114"/>
                </a:lnTo>
                <a:lnTo>
                  <a:pt x="1275" y="4154"/>
                </a:lnTo>
                <a:lnTo>
                  <a:pt x="1571" y="3825"/>
                </a:lnTo>
                <a:lnTo>
                  <a:pt x="1529" y="3786"/>
                </a:lnTo>
                <a:close/>
                <a:moveTo>
                  <a:pt x="4732" y="2620"/>
                </a:moveTo>
                <a:cubicBezTo>
                  <a:pt x="4796" y="2659"/>
                  <a:pt x="4874" y="2729"/>
                  <a:pt x="4963" y="2804"/>
                </a:cubicBezTo>
                <a:cubicBezTo>
                  <a:pt x="4971" y="2809"/>
                  <a:pt x="4963" y="2821"/>
                  <a:pt x="4961" y="2819"/>
                </a:cubicBezTo>
                <a:cubicBezTo>
                  <a:pt x="4729" y="2640"/>
                  <a:pt x="4502" y="2612"/>
                  <a:pt x="4505" y="2642"/>
                </a:cubicBezTo>
                <a:cubicBezTo>
                  <a:pt x="4505" y="2655"/>
                  <a:pt x="4557" y="2655"/>
                  <a:pt x="4622" y="2679"/>
                </a:cubicBezTo>
                <a:cubicBezTo>
                  <a:pt x="4717" y="2714"/>
                  <a:pt x="4844" y="2782"/>
                  <a:pt x="4941" y="2849"/>
                </a:cubicBezTo>
                <a:cubicBezTo>
                  <a:pt x="4948" y="2854"/>
                  <a:pt x="4941" y="2859"/>
                  <a:pt x="4936" y="2859"/>
                </a:cubicBezTo>
                <a:cubicBezTo>
                  <a:pt x="4669" y="2764"/>
                  <a:pt x="4425" y="2709"/>
                  <a:pt x="4428" y="2742"/>
                </a:cubicBezTo>
                <a:cubicBezTo>
                  <a:pt x="4430" y="2757"/>
                  <a:pt x="4505" y="2757"/>
                  <a:pt x="4597" y="2784"/>
                </a:cubicBezTo>
                <a:cubicBezTo>
                  <a:pt x="4727" y="2821"/>
                  <a:pt x="4896" y="2886"/>
                  <a:pt x="5008" y="2929"/>
                </a:cubicBezTo>
                <a:cubicBezTo>
                  <a:pt x="5011" y="2929"/>
                  <a:pt x="5025" y="2934"/>
                  <a:pt x="5060" y="2906"/>
                </a:cubicBezTo>
                <a:cubicBezTo>
                  <a:pt x="5085" y="2881"/>
                  <a:pt x="5083" y="2869"/>
                  <a:pt x="5083" y="2869"/>
                </a:cubicBezTo>
                <a:cubicBezTo>
                  <a:pt x="4829" y="2595"/>
                  <a:pt x="4622" y="2526"/>
                  <a:pt x="4614" y="2558"/>
                </a:cubicBezTo>
                <a:cubicBezTo>
                  <a:pt x="4612" y="2568"/>
                  <a:pt x="4664" y="2581"/>
                  <a:pt x="4732" y="2620"/>
                </a:cubicBezTo>
                <a:close/>
                <a:moveTo>
                  <a:pt x="2717" y="4862"/>
                </a:moveTo>
                <a:lnTo>
                  <a:pt x="2717" y="4824"/>
                </a:lnTo>
                <a:cubicBezTo>
                  <a:pt x="2722" y="4824"/>
                  <a:pt x="2726" y="4822"/>
                  <a:pt x="2731" y="4822"/>
                </a:cubicBezTo>
                <a:cubicBezTo>
                  <a:pt x="2751" y="4822"/>
                  <a:pt x="2756" y="4829"/>
                  <a:pt x="2756" y="4842"/>
                </a:cubicBezTo>
                <a:cubicBezTo>
                  <a:pt x="2756" y="4857"/>
                  <a:pt x="2749" y="4862"/>
                  <a:pt x="2729" y="4862"/>
                </a:cubicBezTo>
                <a:lnTo>
                  <a:pt x="2717" y="4862"/>
                </a:lnTo>
                <a:close/>
                <a:moveTo>
                  <a:pt x="2786" y="4842"/>
                </a:moveTo>
                <a:cubicBezTo>
                  <a:pt x="2786" y="4817"/>
                  <a:pt x="2766" y="4799"/>
                  <a:pt x="2734" y="4799"/>
                </a:cubicBezTo>
                <a:cubicBezTo>
                  <a:pt x="2722" y="4799"/>
                  <a:pt x="2707" y="4802"/>
                  <a:pt x="2695" y="4807"/>
                </a:cubicBezTo>
                <a:lnTo>
                  <a:pt x="2692" y="4807"/>
                </a:lnTo>
                <a:lnTo>
                  <a:pt x="2692" y="4944"/>
                </a:lnTo>
                <a:lnTo>
                  <a:pt x="2720" y="4944"/>
                </a:lnTo>
                <a:lnTo>
                  <a:pt x="2720" y="4887"/>
                </a:lnTo>
                <a:lnTo>
                  <a:pt x="2726" y="4887"/>
                </a:lnTo>
                <a:cubicBezTo>
                  <a:pt x="2736" y="4887"/>
                  <a:pt x="2739" y="4889"/>
                  <a:pt x="2744" y="4899"/>
                </a:cubicBezTo>
                <a:lnTo>
                  <a:pt x="2766" y="4946"/>
                </a:lnTo>
                <a:lnTo>
                  <a:pt x="2796" y="4946"/>
                </a:lnTo>
                <a:lnTo>
                  <a:pt x="2771" y="4894"/>
                </a:lnTo>
                <a:cubicBezTo>
                  <a:pt x="2766" y="4887"/>
                  <a:pt x="2764" y="4882"/>
                  <a:pt x="2761" y="4879"/>
                </a:cubicBezTo>
                <a:cubicBezTo>
                  <a:pt x="2776" y="4874"/>
                  <a:pt x="2786" y="4862"/>
                  <a:pt x="2786" y="4842"/>
                </a:cubicBezTo>
                <a:close/>
                <a:moveTo>
                  <a:pt x="3060" y="4219"/>
                </a:moveTo>
                <a:lnTo>
                  <a:pt x="3145" y="4653"/>
                </a:lnTo>
                <a:lnTo>
                  <a:pt x="3202" y="4643"/>
                </a:lnTo>
                <a:lnTo>
                  <a:pt x="3117" y="4209"/>
                </a:lnTo>
                <a:lnTo>
                  <a:pt x="3060" y="4219"/>
                </a:lnTo>
                <a:close/>
                <a:moveTo>
                  <a:pt x="3772" y="4022"/>
                </a:moveTo>
                <a:lnTo>
                  <a:pt x="3880" y="4144"/>
                </a:lnTo>
                <a:lnTo>
                  <a:pt x="3924" y="4192"/>
                </a:lnTo>
                <a:lnTo>
                  <a:pt x="3865" y="4229"/>
                </a:lnTo>
                <a:lnTo>
                  <a:pt x="3772" y="4022"/>
                </a:lnTo>
                <a:close/>
                <a:moveTo>
                  <a:pt x="3708" y="3962"/>
                </a:moveTo>
                <a:lnTo>
                  <a:pt x="3867" y="4386"/>
                </a:lnTo>
                <a:lnTo>
                  <a:pt x="3914" y="4354"/>
                </a:lnTo>
                <a:lnTo>
                  <a:pt x="3882" y="4271"/>
                </a:lnTo>
                <a:lnTo>
                  <a:pt x="3957" y="4224"/>
                </a:lnTo>
                <a:lnTo>
                  <a:pt x="4017" y="4286"/>
                </a:lnTo>
                <a:lnTo>
                  <a:pt x="4066" y="4254"/>
                </a:lnTo>
                <a:lnTo>
                  <a:pt x="3748" y="3935"/>
                </a:lnTo>
                <a:lnTo>
                  <a:pt x="3708" y="3962"/>
                </a:lnTo>
                <a:close/>
                <a:moveTo>
                  <a:pt x="906" y="2357"/>
                </a:moveTo>
                <a:cubicBezTo>
                  <a:pt x="782" y="2314"/>
                  <a:pt x="724" y="2202"/>
                  <a:pt x="724" y="2202"/>
                </a:cubicBezTo>
                <a:cubicBezTo>
                  <a:pt x="712" y="2434"/>
                  <a:pt x="906" y="2357"/>
                  <a:pt x="906" y="2357"/>
                </a:cubicBezTo>
                <a:close/>
                <a:moveTo>
                  <a:pt x="3292" y="4391"/>
                </a:moveTo>
                <a:cubicBezTo>
                  <a:pt x="3262" y="4301"/>
                  <a:pt x="3244" y="4226"/>
                  <a:pt x="3289" y="4212"/>
                </a:cubicBezTo>
                <a:cubicBezTo>
                  <a:pt x="3334" y="4197"/>
                  <a:pt x="3364" y="4269"/>
                  <a:pt x="3391" y="4359"/>
                </a:cubicBezTo>
                <a:cubicBezTo>
                  <a:pt x="3421" y="4448"/>
                  <a:pt x="3439" y="4523"/>
                  <a:pt x="3394" y="4538"/>
                </a:cubicBezTo>
                <a:cubicBezTo>
                  <a:pt x="3349" y="4553"/>
                  <a:pt x="3319" y="4481"/>
                  <a:pt x="3292" y="4391"/>
                </a:cubicBezTo>
                <a:close/>
                <a:moveTo>
                  <a:pt x="3232" y="4411"/>
                </a:moveTo>
                <a:cubicBezTo>
                  <a:pt x="3257" y="4486"/>
                  <a:pt x="3304" y="4625"/>
                  <a:pt x="3411" y="4590"/>
                </a:cubicBezTo>
                <a:cubicBezTo>
                  <a:pt x="3518" y="4555"/>
                  <a:pt x="3476" y="4416"/>
                  <a:pt x="3451" y="4339"/>
                </a:cubicBezTo>
                <a:cubicBezTo>
                  <a:pt x="3426" y="4264"/>
                  <a:pt x="3379" y="4124"/>
                  <a:pt x="3272" y="4159"/>
                </a:cubicBezTo>
                <a:cubicBezTo>
                  <a:pt x="3165" y="4194"/>
                  <a:pt x="3207" y="4334"/>
                  <a:pt x="3232" y="4411"/>
                </a:cubicBezTo>
                <a:close/>
                <a:moveTo>
                  <a:pt x="2638" y="4877"/>
                </a:moveTo>
                <a:cubicBezTo>
                  <a:pt x="2638" y="4822"/>
                  <a:pt x="2680" y="4780"/>
                  <a:pt x="2734" y="4780"/>
                </a:cubicBezTo>
                <a:cubicBezTo>
                  <a:pt x="2786" y="4780"/>
                  <a:pt x="2831" y="4822"/>
                  <a:pt x="2831" y="4877"/>
                </a:cubicBezTo>
                <a:cubicBezTo>
                  <a:pt x="2831" y="4929"/>
                  <a:pt x="2786" y="4974"/>
                  <a:pt x="2734" y="4974"/>
                </a:cubicBezTo>
                <a:cubicBezTo>
                  <a:pt x="2680" y="4974"/>
                  <a:pt x="2638" y="4932"/>
                  <a:pt x="2638" y="4877"/>
                </a:cubicBezTo>
                <a:close/>
                <a:moveTo>
                  <a:pt x="2613" y="4874"/>
                </a:moveTo>
                <a:cubicBezTo>
                  <a:pt x="2613" y="4941"/>
                  <a:pt x="2667" y="4996"/>
                  <a:pt x="2734" y="4996"/>
                </a:cubicBezTo>
                <a:cubicBezTo>
                  <a:pt x="2802" y="4996"/>
                  <a:pt x="2856" y="4941"/>
                  <a:pt x="2856" y="4874"/>
                </a:cubicBezTo>
                <a:cubicBezTo>
                  <a:pt x="2856" y="4807"/>
                  <a:pt x="2802" y="4752"/>
                  <a:pt x="2734" y="4752"/>
                </a:cubicBezTo>
                <a:cubicBezTo>
                  <a:pt x="2667" y="4752"/>
                  <a:pt x="2613" y="4807"/>
                  <a:pt x="2613" y="4874"/>
                </a:cubicBezTo>
                <a:close/>
                <a:moveTo>
                  <a:pt x="3015" y="4224"/>
                </a:moveTo>
                <a:lnTo>
                  <a:pt x="2823" y="4246"/>
                </a:lnTo>
                <a:lnTo>
                  <a:pt x="2828" y="4296"/>
                </a:lnTo>
                <a:lnTo>
                  <a:pt x="2898" y="4289"/>
                </a:lnTo>
                <a:lnTo>
                  <a:pt x="2945" y="4677"/>
                </a:lnTo>
                <a:lnTo>
                  <a:pt x="3003" y="4670"/>
                </a:lnTo>
                <a:lnTo>
                  <a:pt x="2955" y="4281"/>
                </a:lnTo>
                <a:lnTo>
                  <a:pt x="3020" y="4274"/>
                </a:lnTo>
                <a:lnTo>
                  <a:pt x="3015" y="4224"/>
                </a:lnTo>
                <a:close/>
                <a:moveTo>
                  <a:pt x="2771" y="4555"/>
                </a:moveTo>
                <a:lnTo>
                  <a:pt x="2702" y="4555"/>
                </a:lnTo>
                <a:lnTo>
                  <a:pt x="2734" y="4331"/>
                </a:lnTo>
                <a:lnTo>
                  <a:pt x="2759" y="4491"/>
                </a:lnTo>
                <a:lnTo>
                  <a:pt x="2771" y="4555"/>
                </a:lnTo>
                <a:close/>
                <a:moveTo>
                  <a:pt x="2710" y="4246"/>
                </a:moveTo>
                <a:lnTo>
                  <a:pt x="2623" y="4690"/>
                </a:lnTo>
                <a:lnTo>
                  <a:pt x="2680" y="4690"/>
                </a:lnTo>
                <a:lnTo>
                  <a:pt x="2695" y="4603"/>
                </a:lnTo>
                <a:lnTo>
                  <a:pt x="2781" y="4600"/>
                </a:lnTo>
                <a:lnTo>
                  <a:pt x="2798" y="4685"/>
                </a:lnTo>
                <a:lnTo>
                  <a:pt x="2858" y="4685"/>
                </a:lnTo>
                <a:lnTo>
                  <a:pt x="2756" y="4244"/>
                </a:lnTo>
                <a:lnTo>
                  <a:pt x="2710" y="4246"/>
                </a:lnTo>
                <a:close/>
                <a:moveTo>
                  <a:pt x="4139" y="4129"/>
                </a:moveTo>
                <a:lnTo>
                  <a:pt x="3887" y="3830"/>
                </a:lnTo>
                <a:lnTo>
                  <a:pt x="3842" y="3868"/>
                </a:lnTo>
                <a:lnTo>
                  <a:pt x="4129" y="4204"/>
                </a:lnTo>
                <a:lnTo>
                  <a:pt x="4248" y="4104"/>
                </a:lnTo>
                <a:lnTo>
                  <a:pt x="4216" y="4065"/>
                </a:lnTo>
                <a:lnTo>
                  <a:pt x="4139" y="4129"/>
                </a:lnTo>
                <a:close/>
                <a:moveTo>
                  <a:pt x="428" y="2906"/>
                </a:moveTo>
                <a:cubicBezTo>
                  <a:pt x="433" y="2934"/>
                  <a:pt x="463" y="2916"/>
                  <a:pt x="470" y="2909"/>
                </a:cubicBezTo>
                <a:cubicBezTo>
                  <a:pt x="605" y="2772"/>
                  <a:pt x="847" y="2684"/>
                  <a:pt x="847" y="2669"/>
                </a:cubicBezTo>
                <a:cubicBezTo>
                  <a:pt x="844" y="2655"/>
                  <a:pt x="637" y="2714"/>
                  <a:pt x="465" y="2861"/>
                </a:cubicBezTo>
                <a:cubicBezTo>
                  <a:pt x="465" y="2861"/>
                  <a:pt x="428" y="2891"/>
                  <a:pt x="428" y="2906"/>
                </a:cubicBezTo>
                <a:close/>
                <a:moveTo>
                  <a:pt x="3479" y="3262"/>
                </a:moveTo>
                <a:lnTo>
                  <a:pt x="2207" y="3262"/>
                </a:lnTo>
                <a:lnTo>
                  <a:pt x="2207" y="3093"/>
                </a:lnTo>
                <a:lnTo>
                  <a:pt x="2264" y="3093"/>
                </a:lnTo>
                <a:cubicBezTo>
                  <a:pt x="2326" y="3093"/>
                  <a:pt x="2376" y="3041"/>
                  <a:pt x="2376" y="2978"/>
                </a:cubicBezTo>
                <a:lnTo>
                  <a:pt x="2376" y="1886"/>
                </a:lnTo>
                <a:cubicBezTo>
                  <a:pt x="2376" y="1823"/>
                  <a:pt x="2326" y="1774"/>
                  <a:pt x="2264" y="1774"/>
                </a:cubicBezTo>
                <a:lnTo>
                  <a:pt x="2212" y="1774"/>
                </a:lnTo>
                <a:lnTo>
                  <a:pt x="2212" y="1647"/>
                </a:lnTo>
                <a:lnTo>
                  <a:pt x="2950" y="1647"/>
                </a:lnTo>
                <a:lnTo>
                  <a:pt x="2950" y="1776"/>
                </a:lnTo>
                <a:lnTo>
                  <a:pt x="2891" y="1776"/>
                </a:lnTo>
                <a:cubicBezTo>
                  <a:pt x="2828" y="1776"/>
                  <a:pt x="2776" y="1828"/>
                  <a:pt x="2776" y="1891"/>
                </a:cubicBezTo>
                <a:lnTo>
                  <a:pt x="2776" y="3058"/>
                </a:lnTo>
                <a:lnTo>
                  <a:pt x="3145" y="3058"/>
                </a:lnTo>
                <a:cubicBezTo>
                  <a:pt x="3195" y="3058"/>
                  <a:pt x="3242" y="3008"/>
                  <a:pt x="3237" y="2958"/>
                </a:cubicBezTo>
                <a:cubicBezTo>
                  <a:pt x="3234" y="2943"/>
                  <a:pt x="3234" y="2921"/>
                  <a:pt x="3234" y="2904"/>
                </a:cubicBezTo>
                <a:cubicBezTo>
                  <a:pt x="3234" y="2806"/>
                  <a:pt x="3292" y="2722"/>
                  <a:pt x="3376" y="2677"/>
                </a:cubicBezTo>
                <a:lnTo>
                  <a:pt x="3459" y="2759"/>
                </a:lnTo>
                <a:cubicBezTo>
                  <a:pt x="3416" y="2799"/>
                  <a:pt x="3389" y="2856"/>
                  <a:pt x="3389" y="2919"/>
                </a:cubicBezTo>
                <a:cubicBezTo>
                  <a:pt x="3389" y="2993"/>
                  <a:pt x="3426" y="3061"/>
                  <a:pt x="3484" y="3098"/>
                </a:cubicBezTo>
                <a:lnTo>
                  <a:pt x="3479" y="3262"/>
                </a:lnTo>
                <a:close/>
                <a:moveTo>
                  <a:pt x="1444" y="2499"/>
                </a:moveTo>
                <a:cubicBezTo>
                  <a:pt x="1444" y="3211"/>
                  <a:pt x="2022" y="3791"/>
                  <a:pt x="2734" y="3791"/>
                </a:cubicBezTo>
                <a:cubicBezTo>
                  <a:pt x="3447" y="3791"/>
                  <a:pt x="4024" y="3213"/>
                  <a:pt x="4024" y="2499"/>
                </a:cubicBezTo>
                <a:cubicBezTo>
                  <a:pt x="4024" y="1786"/>
                  <a:pt x="3447" y="1208"/>
                  <a:pt x="2734" y="1208"/>
                </a:cubicBezTo>
                <a:cubicBezTo>
                  <a:pt x="2022" y="1208"/>
                  <a:pt x="1444" y="1786"/>
                  <a:pt x="1444" y="2499"/>
                </a:cubicBezTo>
                <a:close/>
                <a:moveTo>
                  <a:pt x="5402" y="2707"/>
                </a:moveTo>
                <a:lnTo>
                  <a:pt x="5354" y="2669"/>
                </a:lnTo>
                <a:lnTo>
                  <a:pt x="5329" y="2694"/>
                </a:lnTo>
                <a:cubicBezTo>
                  <a:pt x="5212" y="2595"/>
                  <a:pt x="5118" y="2620"/>
                  <a:pt x="5118" y="2620"/>
                </a:cubicBezTo>
                <a:lnTo>
                  <a:pt x="5001" y="2694"/>
                </a:lnTo>
                <a:cubicBezTo>
                  <a:pt x="5157" y="2704"/>
                  <a:pt x="5195" y="2816"/>
                  <a:pt x="5197" y="2906"/>
                </a:cubicBezTo>
                <a:cubicBezTo>
                  <a:pt x="5185" y="2916"/>
                  <a:pt x="5175" y="2926"/>
                  <a:pt x="5162" y="2936"/>
                </a:cubicBezTo>
                <a:lnTo>
                  <a:pt x="5160" y="2939"/>
                </a:lnTo>
                <a:cubicBezTo>
                  <a:pt x="5150" y="2948"/>
                  <a:pt x="5138" y="2958"/>
                  <a:pt x="5128" y="2968"/>
                </a:cubicBezTo>
                <a:lnTo>
                  <a:pt x="5125" y="2971"/>
                </a:lnTo>
                <a:lnTo>
                  <a:pt x="5095" y="3001"/>
                </a:lnTo>
                <a:lnTo>
                  <a:pt x="5088" y="3008"/>
                </a:lnTo>
                <a:cubicBezTo>
                  <a:pt x="5078" y="3018"/>
                  <a:pt x="5068" y="3028"/>
                  <a:pt x="5058" y="3041"/>
                </a:cubicBezTo>
                <a:cubicBezTo>
                  <a:pt x="5038" y="3063"/>
                  <a:pt x="5018" y="3068"/>
                  <a:pt x="4996" y="3071"/>
                </a:cubicBezTo>
                <a:cubicBezTo>
                  <a:pt x="4961" y="3071"/>
                  <a:pt x="4918" y="3051"/>
                  <a:pt x="4878" y="3026"/>
                </a:cubicBezTo>
                <a:cubicBezTo>
                  <a:pt x="4869" y="3021"/>
                  <a:pt x="4859" y="3013"/>
                  <a:pt x="4851" y="3006"/>
                </a:cubicBezTo>
                <a:cubicBezTo>
                  <a:pt x="4801" y="2971"/>
                  <a:pt x="4761" y="2934"/>
                  <a:pt x="4729" y="2921"/>
                </a:cubicBezTo>
                <a:cubicBezTo>
                  <a:pt x="4694" y="2909"/>
                  <a:pt x="4609" y="2886"/>
                  <a:pt x="4507" y="2886"/>
                </a:cubicBezTo>
                <a:lnTo>
                  <a:pt x="4487" y="2886"/>
                </a:lnTo>
                <a:lnTo>
                  <a:pt x="4477" y="2886"/>
                </a:lnTo>
                <a:lnTo>
                  <a:pt x="4467" y="2886"/>
                </a:lnTo>
                <a:lnTo>
                  <a:pt x="4455" y="2886"/>
                </a:lnTo>
                <a:lnTo>
                  <a:pt x="4448" y="2886"/>
                </a:lnTo>
                <a:cubicBezTo>
                  <a:pt x="4443" y="2886"/>
                  <a:pt x="4438" y="2886"/>
                  <a:pt x="4433" y="2889"/>
                </a:cubicBezTo>
                <a:lnTo>
                  <a:pt x="4428" y="2889"/>
                </a:lnTo>
                <a:cubicBezTo>
                  <a:pt x="4423" y="2889"/>
                  <a:pt x="4415" y="2891"/>
                  <a:pt x="4410" y="2891"/>
                </a:cubicBezTo>
                <a:lnTo>
                  <a:pt x="4408" y="2891"/>
                </a:lnTo>
                <a:cubicBezTo>
                  <a:pt x="4403" y="2891"/>
                  <a:pt x="4395" y="2894"/>
                  <a:pt x="4390" y="2894"/>
                </a:cubicBezTo>
                <a:lnTo>
                  <a:pt x="4388" y="2894"/>
                </a:lnTo>
                <a:cubicBezTo>
                  <a:pt x="4321" y="2906"/>
                  <a:pt x="4251" y="2931"/>
                  <a:pt x="4191" y="2976"/>
                </a:cubicBezTo>
                <a:cubicBezTo>
                  <a:pt x="4198" y="2953"/>
                  <a:pt x="4203" y="2934"/>
                  <a:pt x="4211" y="2911"/>
                </a:cubicBezTo>
                <a:cubicBezTo>
                  <a:pt x="4296" y="2869"/>
                  <a:pt x="4433" y="2826"/>
                  <a:pt x="4624" y="2849"/>
                </a:cubicBezTo>
                <a:cubicBezTo>
                  <a:pt x="4624" y="2849"/>
                  <a:pt x="4507" y="2811"/>
                  <a:pt x="4328" y="2821"/>
                </a:cubicBezTo>
                <a:lnTo>
                  <a:pt x="4298" y="2784"/>
                </a:lnTo>
                <a:cubicBezTo>
                  <a:pt x="4298" y="2784"/>
                  <a:pt x="4268" y="2799"/>
                  <a:pt x="4233" y="2826"/>
                </a:cubicBezTo>
                <a:cubicBezTo>
                  <a:pt x="4236" y="2811"/>
                  <a:pt x="4241" y="2794"/>
                  <a:pt x="4243" y="2779"/>
                </a:cubicBezTo>
                <a:cubicBezTo>
                  <a:pt x="4288" y="2752"/>
                  <a:pt x="4335" y="2739"/>
                  <a:pt x="4335" y="2739"/>
                </a:cubicBezTo>
                <a:lnTo>
                  <a:pt x="4368" y="2630"/>
                </a:lnTo>
                <a:cubicBezTo>
                  <a:pt x="4358" y="2630"/>
                  <a:pt x="4321" y="2610"/>
                  <a:pt x="4266" y="2581"/>
                </a:cubicBezTo>
                <a:cubicBezTo>
                  <a:pt x="4266" y="2561"/>
                  <a:pt x="4268" y="2541"/>
                  <a:pt x="4268" y="2523"/>
                </a:cubicBezTo>
                <a:cubicBezTo>
                  <a:pt x="4343" y="2556"/>
                  <a:pt x="4408" y="2585"/>
                  <a:pt x="4433" y="2597"/>
                </a:cubicBezTo>
                <a:cubicBezTo>
                  <a:pt x="4433" y="2597"/>
                  <a:pt x="4408" y="2518"/>
                  <a:pt x="4550" y="2504"/>
                </a:cubicBezTo>
                <a:cubicBezTo>
                  <a:pt x="4550" y="2504"/>
                  <a:pt x="4418" y="2481"/>
                  <a:pt x="4268" y="2451"/>
                </a:cubicBezTo>
                <a:cubicBezTo>
                  <a:pt x="4268" y="2441"/>
                  <a:pt x="4268" y="2429"/>
                  <a:pt x="4266" y="2419"/>
                </a:cubicBezTo>
                <a:cubicBezTo>
                  <a:pt x="4455" y="2441"/>
                  <a:pt x="4642" y="2434"/>
                  <a:pt x="4756" y="2349"/>
                </a:cubicBezTo>
                <a:cubicBezTo>
                  <a:pt x="4756" y="2349"/>
                  <a:pt x="4657" y="2369"/>
                  <a:pt x="4545" y="2362"/>
                </a:cubicBezTo>
                <a:cubicBezTo>
                  <a:pt x="4545" y="2362"/>
                  <a:pt x="4654" y="2329"/>
                  <a:pt x="4741" y="2225"/>
                </a:cubicBezTo>
                <a:cubicBezTo>
                  <a:pt x="4741" y="2225"/>
                  <a:pt x="4642" y="2274"/>
                  <a:pt x="4492" y="2262"/>
                </a:cubicBezTo>
                <a:cubicBezTo>
                  <a:pt x="4492" y="2262"/>
                  <a:pt x="4642" y="2187"/>
                  <a:pt x="4689" y="2120"/>
                </a:cubicBezTo>
                <a:cubicBezTo>
                  <a:pt x="4689" y="2120"/>
                  <a:pt x="4510" y="2190"/>
                  <a:pt x="4385" y="2190"/>
                </a:cubicBezTo>
                <a:cubicBezTo>
                  <a:pt x="4385" y="2190"/>
                  <a:pt x="4502" y="2145"/>
                  <a:pt x="4552" y="2095"/>
                </a:cubicBezTo>
                <a:lnTo>
                  <a:pt x="4400" y="2107"/>
                </a:lnTo>
                <a:lnTo>
                  <a:pt x="4443" y="2045"/>
                </a:lnTo>
                <a:cubicBezTo>
                  <a:pt x="4443" y="2045"/>
                  <a:pt x="4241" y="1985"/>
                  <a:pt x="4201" y="1821"/>
                </a:cubicBezTo>
                <a:lnTo>
                  <a:pt x="4276" y="1831"/>
                </a:lnTo>
                <a:cubicBezTo>
                  <a:pt x="4276" y="1831"/>
                  <a:pt x="4213" y="1607"/>
                  <a:pt x="4348" y="1542"/>
                </a:cubicBezTo>
                <a:cubicBezTo>
                  <a:pt x="4330" y="1524"/>
                  <a:pt x="4213" y="1492"/>
                  <a:pt x="4213" y="1492"/>
                </a:cubicBezTo>
                <a:cubicBezTo>
                  <a:pt x="4213" y="1492"/>
                  <a:pt x="4350" y="1482"/>
                  <a:pt x="4413" y="1507"/>
                </a:cubicBezTo>
                <a:cubicBezTo>
                  <a:pt x="4413" y="1507"/>
                  <a:pt x="4400" y="1485"/>
                  <a:pt x="4370" y="1462"/>
                </a:cubicBezTo>
                <a:cubicBezTo>
                  <a:pt x="4340" y="1440"/>
                  <a:pt x="4298" y="1425"/>
                  <a:pt x="4298" y="1425"/>
                </a:cubicBezTo>
                <a:cubicBezTo>
                  <a:pt x="4298" y="1425"/>
                  <a:pt x="4453" y="1417"/>
                  <a:pt x="4497" y="1462"/>
                </a:cubicBezTo>
                <a:cubicBezTo>
                  <a:pt x="4497" y="1462"/>
                  <a:pt x="4453" y="1380"/>
                  <a:pt x="4415" y="1350"/>
                </a:cubicBezTo>
                <a:cubicBezTo>
                  <a:pt x="4415" y="1350"/>
                  <a:pt x="4507" y="1380"/>
                  <a:pt x="4562" y="1442"/>
                </a:cubicBezTo>
                <a:lnTo>
                  <a:pt x="4599" y="1437"/>
                </a:lnTo>
                <a:cubicBezTo>
                  <a:pt x="4599" y="1437"/>
                  <a:pt x="4592" y="1350"/>
                  <a:pt x="4550" y="1278"/>
                </a:cubicBezTo>
                <a:cubicBezTo>
                  <a:pt x="4550" y="1278"/>
                  <a:pt x="4632" y="1340"/>
                  <a:pt x="4672" y="1440"/>
                </a:cubicBezTo>
                <a:cubicBezTo>
                  <a:pt x="4672" y="1440"/>
                  <a:pt x="4702" y="1482"/>
                  <a:pt x="4781" y="1472"/>
                </a:cubicBezTo>
                <a:lnTo>
                  <a:pt x="4779" y="1477"/>
                </a:lnTo>
                <a:lnTo>
                  <a:pt x="4781" y="1482"/>
                </a:lnTo>
                <a:cubicBezTo>
                  <a:pt x="4781" y="1482"/>
                  <a:pt x="4794" y="1512"/>
                  <a:pt x="4814" y="1547"/>
                </a:cubicBezTo>
                <a:cubicBezTo>
                  <a:pt x="4831" y="1579"/>
                  <a:pt x="4856" y="1617"/>
                  <a:pt x="4888" y="1637"/>
                </a:cubicBezTo>
                <a:cubicBezTo>
                  <a:pt x="4893" y="1649"/>
                  <a:pt x="4903" y="1674"/>
                  <a:pt x="4918" y="1701"/>
                </a:cubicBezTo>
                <a:cubicBezTo>
                  <a:pt x="4938" y="1736"/>
                  <a:pt x="4963" y="1776"/>
                  <a:pt x="5003" y="1801"/>
                </a:cubicBezTo>
                <a:lnTo>
                  <a:pt x="5003" y="1803"/>
                </a:lnTo>
                <a:cubicBezTo>
                  <a:pt x="5003" y="1826"/>
                  <a:pt x="5003" y="1868"/>
                  <a:pt x="5008" y="1911"/>
                </a:cubicBezTo>
                <a:cubicBezTo>
                  <a:pt x="5013" y="1955"/>
                  <a:pt x="5020" y="1998"/>
                  <a:pt x="5045" y="2028"/>
                </a:cubicBezTo>
                <a:cubicBezTo>
                  <a:pt x="5085" y="2075"/>
                  <a:pt x="5255" y="2329"/>
                  <a:pt x="5377" y="2561"/>
                </a:cubicBezTo>
                <a:cubicBezTo>
                  <a:pt x="5402" y="2610"/>
                  <a:pt x="5417" y="2650"/>
                  <a:pt x="5417" y="2682"/>
                </a:cubicBezTo>
                <a:cubicBezTo>
                  <a:pt x="5404" y="2689"/>
                  <a:pt x="5404" y="2695"/>
                  <a:pt x="5404" y="2697"/>
                </a:cubicBezTo>
                <a:cubicBezTo>
                  <a:pt x="5404" y="2700"/>
                  <a:pt x="5404" y="2704"/>
                  <a:pt x="5402" y="2707"/>
                </a:cubicBezTo>
                <a:close/>
                <a:moveTo>
                  <a:pt x="4861" y="3058"/>
                </a:moveTo>
                <a:cubicBezTo>
                  <a:pt x="4891" y="3078"/>
                  <a:pt x="4921" y="3093"/>
                  <a:pt x="4953" y="3100"/>
                </a:cubicBezTo>
                <a:cubicBezTo>
                  <a:pt x="4921" y="3125"/>
                  <a:pt x="4871" y="3148"/>
                  <a:pt x="4796" y="3160"/>
                </a:cubicBezTo>
                <a:cubicBezTo>
                  <a:pt x="4816" y="3140"/>
                  <a:pt x="4839" y="3108"/>
                  <a:pt x="4861" y="3058"/>
                </a:cubicBezTo>
                <a:close/>
                <a:moveTo>
                  <a:pt x="4375" y="3310"/>
                </a:moveTo>
                <a:cubicBezTo>
                  <a:pt x="4316" y="3203"/>
                  <a:pt x="4405" y="3188"/>
                  <a:pt x="4335" y="3138"/>
                </a:cubicBezTo>
                <a:cubicBezTo>
                  <a:pt x="4268" y="3088"/>
                  <a:pt x="4256" y="3023"/>
                  <a:pt x="4311" y="3006"/>
                </a:cubicBezTo>
                <a:cubicBezTo>
                  <a:pt x="4340" y="2996"/>
                  <a:pt x="4365" y="3001"/>
                  <a:pt x="4413" y="3031"/>
                </a:cubicBezTo>
                <a:cubicBezTo>
                  <a:pt x="4462" y="3061"/>
                  <a:pt x="4453" y="3108"/>
                  <a:pt x="4458" y="3250"/>
                </a:cubicBezTo>
                <a:cubicBezTo>
                  <a:pt x="4465" y="3392"/>
                  <a:pt x="4545" y="3439"/>
                  <a:pt x="4542" y="3442"/>
                </a:cubicBezTo>
                <a:cubicBezTo>
                  <a:pt x="4540" y="3444"/>
                  <a:pt x="4435" y="3417"/>
                  <a:pt x="4375" y="3310"/>
                </a:cubicBezTo>
                <a:close/>
                <a:moveTo>
                  <a:pt x="4746" y="3549"/>
                </a:moveTo>
                <a:cubicBezTo>
                  <a:pt x="4751" y="3559"/>
                  <a:pt x="4759" y="3574"/>
                  <a:pt x="4766" y="3594"/>
                </a:cubicBezTo>
                <a:cubicBezTo>
                  <a:pt x="4779" y="3641"/>
                  <a:pt x="4756" y="3646"/>
                  <a:pt x="4746" y="3651"/>
                </a:cubicBezTo>
                <a:cubicBezTo>
                  <a:pt x="4627" y="3698"/>
                  <a:pt x="4622" y="3855"/>
                  <a:pt x="4552" y="3828"/>
                </a:cubicBezTo>
                <a:cubicBezTo>
                  <a:pt x="4470" y="3793"/>
                  <a:pt x="4570" y="3564"/>
                  <a:pt x="4570" y="3564"/>
                </a:cubicBezTo>
                <a:cubicBezTo>
                  <a:pt x="4570" y="3564"/>
                  <a:pt x="4408" y="3624"/>
                  <a:pt x="4373" y="3599"/>
                </a:cubicBezTo>
                <a:cubicBezTo>
                  <a:pt x="4338" y="3574"/>
                  <a:pt x="4403" y="3502"/>
                  <a:pt x="4403" y="3502"/>
                </a:cubicBezTo>
                <a:cubicBezTo>
                  <a:pt x="4403" y="3502"/>
                  <a:pt x="4261" y="3536"/>
                  <a:pt x="4233" y="3516"/>
                </a:cubicBezTo>
                <a:cubicBezTo>
                  <a:pt x="4203" y="3497"/>
                  <a:pt x="4253" y="3424"/>
                  <a:pt x="4253" y="3424"/>
                </a:cubicBezTo>
                <a:cubicBezTo>
                  <a:pt x="4253" y="3424"/>
                  <a:pt x="4156" y="3469"/>
                  <a:pt x="4114" y="3447"/>
                </a:cubicBezTo>
                <a:cubicBezTo>
                  <a:pt x="4071" y="3424"/>
                  <a:pt x="4154" y="3342"/>
                  <a:pt x="4154" y="3342"/>
                </a:cubicBezTo>
                <a:cubicBezTo>
                  <a:pt x="4154" y="3342"/>
                  <a:pt x="4061" y="3379"/>
                  <a:pt x="4032" y="3357"/>
                </a:cubicBezTo>
                <a:cubicBezTo>
                  <a:pt x="4024" y="3352"/>
                  <a:pt x="4024" y="3342"/>
                  <a:pt x="4024" y="3332"/>
                </a:cubicBezTo>
                <a:cubicBezTo>
                  <a:pt x="4064" y="3272"/>
                  <a:pt x="4099" y="3208"/>
                  <a:pt x="4129" y="3143"/>
                </a:cubicBezTo>
                <a:cubicBezTo>
                  <a:pt x="4129" y="3148"/>
                  <a:pt x="4126" y="3155"/>
                  <a:pt x="4126" y="3160"/>
                </a:cubicBezTo>
                <a:cubicBezTo>
                  <a:pt x="4124" y="3180"/>
                  <a:pt x="4121" y="3203"/>
                  <a:pt x="4121" y="3223"/>
                </a:cubicBezTo>
                <a:cubicBezTo>
                  <a:pt x="4121" y="3260"/>
                  <a:pt x="4129" y="3297"/>
                  <a:pt x="4151" y="3325"/>
                </a:cubicBezTo>
                <a:cubicBezTo>
                  <a:pt x="4186" y="3362"/>
                  <a:pt x="4273" y="3417"/>
                  <a:pt x="4378" y="3467"/>
                </a:cubicBezTo>
                <a:cubicBezTo>
                  <a:pt x="4480" y="3512"/>
                  <a:pt x="4599" y="3554"/>
                  <a:pt x="4697" y="3554"/>
                </a:cubicBezTo>
                <a:cubicBezTo>
                  <a:pt x="4714" y="3554"/>
                  <a:pt x="4732" y="3551"/>
                  <a:pt x="4746" y="3549"/>
                </a:cubicBezTo>
                <a:close/>
                <a:moveTo>
                  <a:pt x="4776" y="3422"/>
                </a:moveTo>
                <a:cubicBezTo>
                  <a:pt x="4776" y="3454"/>
                  <a:pt x="4769" y="3479"/>
                  <a:pt x="4764" y="3497"/>
                </a:cubicBezTo>
                <a:cubicBezTo>
                  <a:pt x="4764" y="3499"/>
                  <a:pt x="4761" y="3502"/>
                  <a:pt x="4761" y="3502"/>
                </a:cubicBezTo>
                <a:lnTo>
                  <a:pt x="4749" y="3507"/>
                </a:lnTo>
                <a:cubicBezTo>
                  <a:pt x="4734" y="3512"/>
                  <a:pt x="4709" y="3514"/>
                  <a:pt x="4699" y="3514"/>
                </a:cubicBezTo>
                <a:cubicBezTo>
                  <a:pt x="4687" y="3514"/>
                  <a:pt x="4674" y="3512"/>
                  <a:pt x="4664" y="3509"/>
                </a:cubicBezTo>
                <a:cubicBezTo>
                  <a:pt x="4714" y="3457"/>
                  <a:pt x="4744" y="3374"/>
                  <a:pt x="4759" y="3325"/>
                </a:cubicBezTo>
                <a:cubicBezTo>
                  <a:pt x="4771" y="3362"/>
                  <a:pt x="4776" y="3394"/>
                  <a:pt x="4776" y="3422"/>
                </a:cubicBezTo>
                <a:close/>
                <a:moveTo>
                  <a:pt x="4458" y="4202"/>
                </a:moveTo>
                <a:cubicBezTo>
                  <a:pt x="4054" y="4620"/>
                  <a:pt x="3501" y="4852"/>
                  <a:pt x="2935" y="4894"/>
                </a:cubicBezTo>
                <a:cubicBezTo>
                  <a:pt x="2928" y="4999"/>
                  <a:pt x="2841" y="5081"/>
                  <a:pt x="2734" y="5081"/>
                </a:cubicBezTo>
                <a:cubicBezTo>
                  <a:pt x="2628" y="5081"/>
                  <a:pt x="2543" y="4999"/>
                  <a:pt x="2533" y="4894"/>
                </a:cubicBezTo>
                <a:cubicBezTo>
                  <a:pt x="1965" y="4852"/>
                  <a:pt x="1414" y="4620"/>
                  <a:pt x="1011" y="4202"/>
                </a:cubicBezTo>
                <a:cubicBezTo>
                  <a:pt x="1008" y="4199"/>
                  <a:pt x="1001" y="4189"/>
                  <a:pt x="998" y="4187"/>
                </a:cubicBezTo>
                <a:cubicBezTo>
                  <a:pt x="989" y="4174"/>
                  <a:pt x="986" y="4159"/>
                  <a:pt x="986" y="4139"/>
                </a:cubicBezTo>
                <a:cubicBezTo>
                  <a:pt x="986" y="4112"/>
                  <a:pt x="1006" y="4087"/>
                  <a:pt x="1023" y="4072"/>
                </a:cubicBezTo>
                <a:lnTo>
                  <a:pt x="1058" y="4037"/>
                </a:lnTo>
                <a:cubicBezTo>
                  <a:pt x="1058" y="4037"/>
                  <a:pt x="1066" y="4027"/>
                  <a:pt x="1068" y="4017"/>
                </a:cubicBezTo>
                <a:cubicBezTo>
                  <a:pt x="1071" y="4007"/>
                  <a:pt x="1068" y="4000"/>
                  <a:pt x="1068" y="3995"/>
                </a:cubicBezTo>
                <a:cubicBezTo>
                  <a:pt x="1063" y="3972"/>
                  <a:pt x="1058" y="3947"/>
                  <a:pt x="1058" y="3923"/>
                </a:cubicBezTo>
                <a:cubicBezTo>
                  <a:pt x="1058" y="3761"/>
                  <a:pt x="1190" y="3629"/>
                  <a:pt x="1352" y="3629"/>
                </a:cubicBezTo>
                <a:cubicBezTo>
                  <a:pt x="1377" y="3629"/>
                  <a:pt x="1402" y="3631"/>
                  <a:pt x="1424" y="3639"/>
                </a:cubicBezTo>
                <a:cubicBezTo>
                  <a:pt x="1429" y="3639"/>
                  <a:pt x="1434" y="3641"/>
                  <a:pt x="1447" y="3639"/>
                </a:cubicBezTo>
                <a:cubicBezTo>
                  <a:pt x="1462" y="3636"/>
                  <a:pt x="1467" y="3629"/>
                  <a:pt x="1469" y="3624"/>
                </a:cubicBezTo>
                <a:cubicBezTo>
                  <a:pt x="1474" y="3619"/>
                  <a:pt x="1494" y="3597"/>
                  <a:pt x="1514" y="3579"/>
                </a:cubicBezTo>
                <a:cubicBezTo>
                  <a:pt x="1534" y="3562"/>
                  <a:pt x="1551" y="3546"/>
                  <a:pt x="1576" y="3546"/>
                </a:cubicBezTo>
                <a:cubicBezTo>
                  <a:pt x="1606" y="3546"/>
                  <a:pt x="1626" y="3564"/>
                  <a:pt x="1646" y="3584"/>
                </a:cubicBezTo>
                <a:cubicBezTo>
                  <a:pt x="1783" y="3728"/>
                  <a:pt x="1950" y="3835"/>
                  <a:pt x="2129" y="3910"/>
                </a:cubicBezTo>
                <a:cubicBezTo>
                  <a:pt x="2314" y="3990"/>
                  <a:pt x="2518" y="4032"/>
                  <a:pt x="2731" y="4032"/>
                </a:cubicBezTo>
                <a:cubicBezTo>
                  <a:pt x="2945" y="4032"/>
                  <a:pt x="3147" y="3987"/>
                  <a:pt x="3332" y="3910"/>
                </a:cubicBezTo>
                <a:cubicBezTo>
                  <a:pt x="3511" y="3835"/>
                  <a:pt x="3678" y="3728"/>
                  <a:pt x="3817" y="3584"/>
                </a:cubicBezTo>
                <a:cubicBezTo>
                  <a:pt x="3837" y="3561"/>
                  <a:pt x="3857" y="3546"/>
                  <a:pt x="3887" y="3546"/>
                </a:cubicBezTo>
                <a:cubicBezTo>
                  <a:pt x="3914" y="3546"/>
                  <a:pt x="3927" y="3559"/>
                  <a:pt x="3949" y="3579"/>
                </a:cubicBezTo>
                <a:cubicBezTo>
                  <a:pt x="3972" y="3599"/>
                  <a:pt x="3987" y="3616"/>
                  <a:pt x="3994" y="3624"/>
                </a:cubicBezTo>
                <a:cubicBezTo>
                  <a:pt x="3999" y="3631"/>
                  <a:pt x="4002" y="3634"/>
                  <a:pt x="4017" y="3639"/>
                </a:cubicBezTo>
                <a:cubicBezTo>
                  <a:pt x="4027" y="3641"/>
                  <a:pt x="4034" y="3639"/>
                  <a:pt x="4039" y="3639"/>
                </a:cubicBezTo>
                <a:cubicBezTo>
                  <a:pt x="4061" y="3634"/>
                  <a:pt x="4086" y="3629"/>
                  <a:pt x="4111" y="3629"/>
                </a:cubicBezTo>
                <a:cubicBezTo>
                  <a:pt x="4273" y="3629"/>
                  <a:pt x="4405" y="3761"/>
                  <a:pt x="4405" y="3923"/>
                </a:cubicBezTo>
                <a:cubicBezTo>
                  <a:pt x="4405" y="3947"/>
                  <a:pt x="4403" y="3972"/>
                  <a:pt x="4395" y="3995"/>
                </a:cubicBezTo>
                <a:cubicBezTo>
                  <a:pt x="4395" y="3997"/>
                  <a:pt x="4393" y="4007"/>
                  <a:pt x="4395" y="4017"/>
                </a:cubicBezTo>
                <a:cubicBezTo>
                  <a:pt x="4398" y="4027"/>
                  <a:pt x="4405" y="4037"/>
                  <a:pt x="4405" y="4037"/>
                </a:cubicBezTo>
                <a:lnTo>
                  <a:pt x="4440" y="4072"/>
                </a:lnTo>
                <a:cubicBezTo>
                  <a:pt x="4453" y="4084"/>
                  <a:pt x="4477" y="4112"/>
                  <a:pt x="4477" y="4139"/>
                </a:cubicBezTo>
                <a:cubicBezTo>
                  <a:pt x="4482" y="4159"/>
                  <a:pt x="4480" y="4172"/>
                  <a:pt x="4470" y="4187"/>
                </a:cubicBezTo>
                <a:cubicBezTo>
                  <a:pt x="4467" y="4192"/>
                  <a:pt x="4460" y="4199"/>
                  <a:pt x="4458" y="4202"/>
                </a:cubicBezTo>
                <a:close/>
                <a:moveTo>
                  <a:pt x="812" y="1851"/>
                </a:moveTo>
                <a:cubicBezTo>
                  <a:pt x="819" y="1853"/>
                  <a:pt x="827" y="1856"/>
                  <a:pt x="832" y="1858"/>
                </a:cubicBezTo>
                <a:cubicBezTo>
                  <a:pt x="842" y="1941"/>
                  <a:pt x="827" y="1983"/>
                  <a:pt x="792" y="1993"/>
                </a:cubicBezTo>
                <a:cubicBezTo>
                  <a:pt x="754" y="2003"/>
                  <a:pt x="687" y="1960"/>
                  <a:pt x="670" y="1861"/>
                </a:cubicBezTo>
                <a:cubicBezTo>
                  <a:pt x="677" y="1858"/>
                  <a:pt x="687" y="1856"/>
                  <a:pt x="697" y="1853"/>
                </a:cubicBezTo>
                <a:cubicBezTo>
                  <a:pt x="710" y="1891"/>
                  <a:pt x="737" y="1953"/>
                  <a:pt x="774" y="1973"/>
                </a:cubicBezTo>
                <a:cubicBezTo>
                  <a:pt x="774" y="1973"/>
                  <a:pt x="782" y="1968"/>
                  <a:pt x="782" y="1958"/>
                </a:cubicBezTo>
                <a:cubicBezTo>
                  <a:pt x="777" y="1933"/>
                  <a:pt x="769" y="1871"/>
                  <a:pt x="807" y="1853"/>
                </a:cubicBezTo>
                <a:cubicBezTo>
                  <a:pt x="807" y="1853"/>
                  <a:pt x="809" y="1853"/>
                  <a:pt x="812" y="1851"/>
                </a:cubicBezTo>
                <a:close/>
                <a:moveTo>
                  <a:pt x="1106" y="2983"/>
                </a:moveTo>
                <a:cubicBezTo>
                  <a:pt x="1138" y="3008"/>
                  <a:pt x="1113" y="3031"/>
                  <a:pt x="1088" y="3078"/>
                </a:cubicBezTo>
                <a:cubicBezTo>
                  <a:pt x="1048" y="3153"/>
                  <a:pt x="1101" y="3205"/>
                  <a:pt x="1063" y="3282"/>
                </a:cubicBezTo>
                <a:cubicBezTo>
                  <a:pt x="1023" y="3357"/>
                  <a:pt x="976" y="3379"/>
                  <a:pt x="959" y="3367"/>
                </a:cubicBezTo>
                <a:cubicBezTo>
                  <a:pt x="931" y="3347"/>
                  <a:pt x="971" y="3305"/>
                  <a:pt x="984" y="3272"/>
                </a:cubicBezTo>
                <a:cubicBezTo>
                  <a:pt x="1011" y="3198"/>
                  <a:pt x="949" y="3093"/>
                  <a:pt x="1048" y="2988"/>
                </a:cubicBezTo>
                <a:cubicBezTo>
                  <a:pt x="1061" y="2976"/>
                  <a:pt x="1093" y="2973"/>
                  <a:pt x="1106" y="2983"/>
                </a:cubicBezTo>
                <a:close/>
                <a:moveTo>
                  <a:pt x="919" y="3636"/>
                </a:moveTo>
                <a:cubicBezTo>
                  <a:pt x="919" y="3636"/>
                  <a:pt x="844" y="3624"/>
                  <a:pt x="829" y="3596"/>
                </a:cubicBezTo>
                <a:cubicBezTo>
                  <a:pt x="829" y="3596"/>
                  <a:pt x="834" y="3666"/>
                  <a:pt x="847" y="3718"/>
                </a:cubicBezTo>
                <a:cubicBezTo>
                  <a:pt x="847" y="3718"/>
                  <a:pt x="749" y="3611"/>
                  <a:pt x="737" y="3579"/>
                </a:cubicBezTo>
                <a:cubicBezTo>
                  <a:pt x="737" y="3579"/>
                  <a:pt x="744" y="3713"/>
                  <a:pt x="787" y="3788"/>
                </a:cubicBezTo>
                <a:cubicBezTo>
                  <a:pt x="787" y="3788"/>
                  <a:pt x="690" y="3718"/>
                  <a:pt x="700" y="3526"/>
                </a:cubicBezTo>
                <a:cubicBezTo>
                  <a:pt x="710" y="3531"/>
                  <a:pt x="722" y="3536"/>
                  <a:pt x="732" y="3539"/>
                </a:cubicBezTo>
                <a:cubicBezTo>
                  <a:pt x="737" y="3539"/>
                  <a:pt x="742" y="3541"/>
                  <a:pt x="747" y="3541"/>
                </a:cubicBezTo>
                <a:lnTo>
                  <a:pt x="749" y="3541"/>
                </a:lnTo>
                <a:lnTo>
                  <a:pt x="764" y="3541"/>
                </a:lnTo>
                <a:cubicBezTo>
                  <a:pt x="807" y="3541"/>
                  <a:pt x="839" y="3524"/>
                  <a:pt x="854" y="3516"/>
                </a:cubicBezTo>
                <a:cubicBezTo>
                  <a:pt x="861" y="3516"/>
                  <a:pt x="869" y="3519"/>
                  <a:pt x="876" y="3519"/>
                </a:cubicBezTo>
                <a:cubicBezTo>
                  <a:pt x="919" y="3519"/>
                  <a:pt x="949" y="3502"/>
                  <a:pt x="964" y="3482"/>
                </a:cubicBezTo>
                <a:cubicBezTo>
                  <a:pt x="969" y="3474"/>
                  <a:pt x="974" y="3467"/>
                  <a:pt x="976" y="3462"/>
                </a:cubicBezTo>
                <a:cubicBezTo>
                  <a:pt x="991" y="3464"/>
                  <a:pt x="1006" y="3467"/>
                  <a:pt x="1021" y="3467"/>
                </a:cubicBezTo>
                <a:cubicBezTo>
                  <a:pt x="1083" y="3467"/>
                  <a:pt x="1128" y="3442"/>
                  <a:pt x="1155" y="3414"/>
                </a:cubicBezTo>
                <a:cubicBezTo>
                  <a:pt x="1173" y="3397"/>
                  <a:pt x="1185" y="3379"/>
                  <a:pt x="1190" y="3372"/>
                </a:cubicBezTo>
                <a:cubicBezTo>
                  <a:pt x="1300" y="3347"/>
                  <a:pt x="1327" y="3257"/>
                  <a:pt x="1327" y="3255"/>
                </a:cubicBezTo>
                <a:lnTo>
                  <a:pt x="1327" y="3252"/>
                </a:lnTo>
                <a:lnTo>
                  <a:pt x="1327" y="3250"/>
                </a:lnTo>
                <a:cubicBezTo>
                  <a:pt x="1310" y="3003"/>
                  <a:pt x="1200" y="2896"/>
                  <a:pt x="1198" y="2894"/>
                </a:cubicBezTo>
                <a:lnTo>
                  <a:pt x="1193" y="2889"/>
                </a:lnTo>
                <a:lnTo>
                  <a:pt x="1188" y="2889"/>
                </a:lnTo>
                <a:cubicBezTo>
                  <a:pt x="1138" y="2879"/>
                  <a:pt x="1091" y="2874"/>
                  <a:pt x="1041" y="2874"/>
                </a:cubicBezTo>
                <a:lnTo>
                  <a:pt x="1008" y="2874"/>
                </a:lnTo>
                <a:lnTo>
                  <a:pt x="1001" y="2874"/>
                </a:lnTo>
                <a:cubicBezTo>
                  <a:pt x="991" y="2874"/>
                  <a:pt x="979" y="2876"/>
                  <a:pt x="969" y="2876"/>
                </a:cubicBezTo>
                <a:cubicBezTo>
                  <a:pt x="959" y="2876"/>
                  <a:pt x="946" y="2879"/>
                  <a:pt x="936" y="2881"/>
                </a:cubicBezTo>
                <a:lnTo>
                  <a:pt x="929" y="2881"/>
                </a:lnTo>
                <a:cubicBezTo>
                  <a:pt x="919" y="2884"/>
                  <a:pt x="909" y="2884"/>
                  <a:pt x="899" y="2886"/>
                </a:cubicBezTo>
                <a:lnTo>
                  <a:pt x="869" y="2894"/>
                </a:lnTo>
                <a:cubicBezTo>
                  <a:pt x="866" y="2894"/>
                  <a:pt x="864" y="2894"/>
                  <a:pt x="861" y="2896"/>
                </a:cubicBezTo>
                <a:lnTo>
                  <a:pt x="832" y="2904"/>
                </a:lnTo>
                <a:lnTo>
                  <a:pt x="802" y="2911"/>
                </a:lnTo>
                <a:cubicBezTo>
                  <a:pt x="799" y="2911"/>
                  <a:pt x="797" y="2914"/>
                  <a:pt x="794" y="2914"/>
                </a:cubicBezTo>
                <a:cubicBezTo>
                  <a:pt x="784" y="2916"/>
                  <a:pt x="777" y="2919"/>
                  <a:pt x="767" y="2924"/>
                </a:cubicBezTo>
                <a:cubicBezTo>
                  <a:pt x="757" y="2926"/>
                  <a:pt x="749" y="2931"/>
                  <a:pt x="739" y="2934"/>
                </a:cubicBezTo>
                <a:cubicBezTo>
                  <a:pt x="737" y="2934"/>
                  <a:pt x="734" y="2936"/>
                  <a:pt x="732" y="2936"/>
                </a:cubicBezTo>
                <a:cubicBezTo>
                  <a:pt x="724" y="2939"/>
                  <a:pt x="714" y="2943"/>
                  <a:pt x="707" y="2946"/>
                </a:cubicBezTo>
                <a:cubicBezTo>
                  <a:pt x="700" y="2948"/>
                  <a:pt x="690" y="2953"/>
                  <a:pt x="682" y="2956"/>
                </a:cubicBezTo>
                <a:cubicBezTo>
                  <a:pt x="680" y="2956"/>
                  <a:pt x="677" y="2958"/>
                  <a:pt x="677" y="2958"/>
                </a:cubicBezTo>
                <a:cubicBezTo>
                  <a:pt x="670" y="2961"/>
                  <a:pt x="662" y="2966"/>
                  <a:pt x="655" y="2968"/>
                </a:cubicBezTo>
                <a:cubicBezTo>
                  <a:pt x="647" y="2971"/>
                  <a:pt x="640" y="2976"/>
                  <a:pt x="632" y="2978"/>
                </a:cubicBezTo>
                <a:cubicBezTo>
                  <a:pt x="630" y="2978"/>
                  <a:pt x="630" y="2981"/>
                  <a:pt x="627" y="2981"/>
                </a:cubicBezTo>
                <a:cubicBezTo>
                  <a:pt x="620" y="2983"/>
                  <a:pt x="615" y="2988"/>
                  <a:pt x="607" y="2991"/>
                </a:cubicBezTo>
                <a:cubicBezTo>
                  <a:pt x="600" y="2993"/>
                  <a:pt x="595" y="2998"/>
                  <a:pt x="590" y="3001"/>
                </a:cubicBezTo>
                <a:cubicBezTo>
                  <a:pt x="587" y="3001"/>
                  <a:pt x="587" y="3003"/>
                  <a:pt x="585" y="3003"/>
                </a:cubicBezTo>
                <a:lnTo>
                  <a:pt x="570" y="3011"/>
                </a:lnTo>
                <a:lnTo>
                  <a:pt x="568" y="3011"/>
                </a:lnTo>
                <a:cubicBezTo>
                  <a:pt x="535" y="3028"/>
                  <a:pt x="513" y="3043"/>
                  <a:pt x="503" y="3051"/>
                </a:cubicBezTo>
                <a:lnTo>
                  <a:pt x="423" y="3041"/>
                </a:lnTo>
                <a:cubicBezTo>
                  <a:pt x="418" y="3031"/>
                  <a:pt x="416" y="3023"/>
                  <a:pt x="411" y="3016"/>
                </a:cubicBezTo>
                <a:cubicBezTo>
                  <a:pt x="411" y="3013"/>
                  <a:pt x="408" y="3013"/>
                  <a:pt x="408" y="3011"/>
                </a:cubicBezTo>
                <a:cubicBezTo>
                  <a:pt x="403" y="3003"/>
                  <a:pt x="398" y="2996"/>
                  <a:pt x="393" y="2986"/>
                </a:cubicBezTo>
                <a:cubicBezTo>
                  <a:pt x="393" y="2983"/>
                  <a:pt x="391" y="2983"/>
                  <a:pt x="391" y="2981"/>
                </a:cubicBezTo>
                <a:lnTo>
                  <a:pt x="376" y="2958"/>
                </a:lnTo>
                <a:lnTo>
                  <a:pt x="376" y="2956"/>
                </a:lnTo>
                <a:cubicBezTo>
                  <a:pt x="371" y="2948"/>
                  <a:pt x="366" y="2941"/>
                  <a:pt x="358" y="2934"/>
                </a:cubicBezTo>
                <a:cubicBezTo>
                  <a:pt x="358" y="2931"/>
                  <a:pt x="356" y="2931"/>
                  <a:pt x="356" y="2929"/>
                </a:cubicBezTo>
                <a:cubicBezTo>
                  <a:pt x="351" y="2921"/>
                  <a:pt x="346" y="2914"/>
                  <a:pt x="338" y="2909"/>
                </a:cubicBezTo>
                <a:lnTo>
                  <a:pt x="336" y="2906"/>
                </a:lnTo>
                <a:cubicBezTo>
                  <a:pt x="331" y="2899"/>
                  <a:pt x="323" y="2894"/>
                  <a:pt x="318" y="2886"/>
                </a:cubicBezTo>
                <a:cubicBezTo>
                  <a:pt x="313" y="2879"/>
                  <a:pt x="306" y="2874"/>
                  <a:pt x="301" y="2866"/>
                </a:cubicBezTo>
                <a:lnTo>
                  <a:pt x="298" y="2864"/>
                </a:lnTo>
                <a:lnTo>
                  <a:pt x="281" y="2846"/>
                </a:lnTo>
                <a:lnTo>
                  <a:pt x="313" y="2834"/>
                </a:lnTo>
                <a:cubicBezTo>
                  <a:pt x="353" y="2699"/>
                  <a:pt x="493" y="2694"/>
                  <a:pt x="493" y="2694"/>
                </a:cubicBezTo>
                <a:cubicBezTo>
                  <a:pt x="475" y="2592"/>
                  <a:pt x="518" y="2511"/>
                  <a:pt x="518" y="2511"/>
                </a:cubicBezTo>
                <a:lnTo>
                  <a:pt x="443" y="2576"/>
                </a:lnTo>
                <a:cubicBezTo>
                  <a:pt x="261" y="2590"/>
                  <a:pt x="157" y="2652"/>
                  <a:pt x="99" y="2704"/>
                </a:cubicBezTo>
                <a:cubicBezTo>
                  <a:pt x="87" y="2687"/>
                  <a:pt x="79" y="2672"/>
                  <a:pt x="74" y="2655"/>
                </a:cubicBezTo>
                <a:lnTo>
                  <a:pt x="74" y="2652"/>
                </a:lnTo>
                <a:lnTo>
                  <a:pt x="74" y="2647"/>
                </a:lnTo>
                <a:lnTo>
                  <a:pt x="74" y="2642"/>
                </a:lnTo>
                <a:lnTo>
                  <a:pt x="74" y="2637"/>
                </a:lnTo>
                <a:lnTo>
                  <a:pt x="74" y="2627"/>
                </a:lnTo>
                <a:cubicBezTo>
                  <a:pt x="74" y="2602"/>
                  <a:pt x="82" y="2577"/>
                  <a:pt x="92" y="2563"/>
                </a:cubicBezTo>
                <a:cubicBezTo>
                  <a:pt x="97" y="2555"/>
                  <a:pt x="101" y="2548"/>
                  <a:pt x="104" y="2543"/>
                </a:cubicBezTo>
                <a:cubicBezTo>
                  <a:pt x="106" y="2537"/>
                  <a:pt x="109" y="2536"/>
                  <a:pt x="109" y="2536"/>
                </a:cubicBezTo>
                <a:lnTo>
                  <a:pt x="112" y="2533"/>
                </a:lnTo>
                <a:lnTo>
                  <a:pt x="112" y="2531"/>
                </a:lnTo>
                <a:cubicBezTo>
                  <a:pt x="154" y="2421"/>
                  <a:pt x="256" y="2264"/>
                  <a:pt x="351" y="2135"/>
                </a:cubicBezTo>
                <a:cubicBezTo>
                  <a:pt x="443" y="2005"/>
                  <a:pt x="528" y="1906"/>
                  <a:pt x="528" y="1906"/>
                </a:cubicBezTo>
                <a:lnTo>
                  <a:pt x="533" y="1898"/>
                </a:lnTo>
                <a:lnTo>
                  <a:pt x="530" y="1891"/>
                </a:lnTo>
                <a:cubicBezTo>
                  <a:pt x="525" y="1866"/>
                  <a:pt x="525" y="1841"/>
                  <a:pt x="525" y="1816"/>
                </a:cubicBezTo>
                <a:cubicBezTo>
                  <a:pt x="525" y="1706"/>
                  <a:pt x="567" y="1631"/>
                  <a:pt x="607" y="1582"/>
                </a:cubicBezTo>
                <a:cubicBezTo>
                  <a:pt x="626" y="1556"/>
                  <a:pt x="650" y="1539"/>
                  <a:pt x="665" y="1527"/>
                </a:cubicBezTo>
                <a:cubicBezTo>
                  <a:pt x="672" y="1522"/>
                  <a:pt x="680" y="1517"/>
                  <a:pt x="682" y="1514"/>
                </a:cubicBezTo>
                <a:cubicBezTo>
                  <a:pt x="687" y="1512"/>
                  <a:pt x="690" y="1510"/>
                  <a:pt x="690" y="1510"/>
                </a:cubicBezTo>
                <a:lnTo>
                  <a:pt x="700" y="1505"/>
                </a:lnTo>
                <a:lnTo>
                  <a:pt x="692" y="1387"/>
                </a:lnTo>
                <a:cubicBezTo>
                  <a:pt x="757" y="1275"/>
                  <a:pt x="807" y="1138"/>
                  <a:pt x="819" y="1106"/>
                </a:cubicBezTo>
                <a:cubicBezTo>
                  <a:pt x="829" y="1101"/>
                  <a:pt x="842" y="1093"/>
                  <a:pt x="852" y="1088"/>
                </a:cubicBezTo>
                <a:cubicBezTo>
                  <a:pt x="854" y="1086"/>
                  <a:pt x="859" y="1086"/>
                  <a:pt x="861" y="1084"/>
                </a:cubicBezTo>
                <a:cubicBezTo>
                  <a:pt x="869" y="1079"/>
                  <a:pt x="874" y="1076"/>
                  <a:pt x="881" y="1071"/>
                </a:cubicBezTo>
                <a:cubicBezTo>
                  <a:pt x="884" y="1069"/>
                  <a:pt x="889" y="1066"/>
                  <a:pt x="891" y="1064"/>
                </a:cubicBezTo>
                <a:cubicBezTo>
                  <a:pt x="896" y="1061"/>
                  <a:pt x="904" y="1056"/>
                  <a:pt x="909" y="1054"/>
                </a:cubicBezTo>
                <a:cubicBezTo>
                  <a:pt x="911" y="1051"/>
                  <a:pt x="916" y="1049"/>
                  <a:pt x="919" y="1049"/>
                </a:cubicBezTo>
                <a:cubicBezTo>
                  <a:pt x="924" y="1046"/>
                  <a:pt x="929" y="1041"/>
                  <a:pt x="934" y="1039"/>
                </a:cubicBezTo>
                <a:cubicBezTo>
                  <a:pt x="936" y="1036"/>
                  <a:pt x="939" y="1036"/>
                  <a:pt x="941" y="1034"/>
                </a:cubicBezTo>
                <a:cubicBezTo>
                  <a:pt x="946" y="1029"/>
                  <a:pt x="951" y="1026"/>
                  <a:pt x="956" y="1024"/>
                </a:cubicBezTo>
                <a:cubicBezTo>
                  <a:pt x="959" y="1021"/>
                  <a:pt x="961" y="1021"/>
                  <a:pt x="961" y="1019"/>
                </a:cubicBezTo>
                <a:cubicBezTo>
                  <a:pt x="974" y="1009"/>
                  <a:pt x="984" y="1001"/>
                  <a:pt x="993" y="994"/>
                </a:cubicBezTo>
                <a:lnTo>
                  <a:pt x="1006" y="1006"/>
                </a:lnTo>
                <a:cubicBezTo>
                  <a:pt x="1001" y="1031"/>
                  <a:pt x="998" y="1056"/>
                  <a:pt x="998" y="1081"/>
                </a:cubicBezTo>
                <a:cubicBezTo>
                  <a:pt x="956" y="1103"/>
                  <a:pt x="909" y="1123"/>
                  <a:pt x="859" y="1141"/>
                </a:cubicBezTo>
                <a:lnTo>
                  <a:pt x="782" y="1295"/>
                </a:lnTo>
                <a:cubicBezTo>
                  <a:pt x="782" y="1295"/>
                  <a:pt x="879" y="1288"/>
                  <a:pt x="909" y="1427"/>
                </a:cubicBezTo>
                <a:cubicBezTo>
                  <a:pt x="909" y="1427"/>
                  <a:pt x="969" y="1343"/>
                  <a:pt x="1066" y="1293"/>
                </a:cubicBezTo>
                <a:cubicBezTo>
                  <a:pt x="1071" y="1298"/>
                  <a:pt x="1073" y="1305"/>
                  <a:pt x="1078" y="1310"/>
                </a:cubicBezTo>
                <a:cubicBezTo>
                  <a:pt x="1036" y="1340"/>
                  <a:pt x="993" y="1385"/>
                  <a:pt x="974" y="1447"/>
                </a:cubicBezTo>
                <a:lnTo>
                  <a:pt x="1011" y="1465"/>
                </a:lnTo>
                <a:cubicBezTo>
                  <a:pt x="1011" y="1465"/>
                  <a:pt x="1076" y="1412"/>
                  <a:pt x="1150" y="1382"/>
                </a:cubicBezTo>
                <a:cubicBezTo>
                  <a:pt x="1165" y="1392"/>
                  <a:pt x="1180" y="1402"/>
                  <a:pt x="1195" y="1410"/>
                </a:cubicBezTo>
                <a:cubicBezTo>
                  <a:pt x="1148" y="1435"/>
                  <a:pt x="1098" y="1467"/>
                  <a:pt x="1081" y="1497"/>
                </a:cubicBezTo>
                <a:lnTo>
                  <a:pt x="1106" y="1522"/>
                </a:lnTo>
                <a:cubicBezTo>
                  <a:pt x="1106" y="1522"/>
                  <a:pt x="1215" y="1460"/>
                  <a:pt x="1238" y="1579"/>
                </a:cubicBezTo>
                <a:cubicBezTo>
                  <a:pt x="1258" y="1699"/>
                  <a:pt x="1130" y="1719"/>
                  <a:pt x="1093" y="1719"/>
                </a:cubicBezTo>
                <a:cubicBezTo>
                  <a:pt x="1093" y="1719"/>
                  <a:pt x="1098" y="1764"/>
                  <a:pt x="1143" y="1808"/>
                </a:cubicBezTo>
                <a:cubicBezTo>
                  <a:pt x="1143" y="1808"/>
                  <a:pt x="1045" y="1885"/>
                  <a:pt x="906" y="1808"/>
                </a:cubicBezTo>
                <a:cubicBezTo>
                  <a:pt x="766" y="1730"/>
                  <a:pt x="719" y="1739"/>
                  <a:pt x="600" y="1769"/>
                </a:cubicBezTo>
                <a:cubicBezTo>
                  <a:pt x="600" y="1769"/>
                  <a:pt x="555" y="1831"/>
                  <a:pt x="582" y="1903"/>
                </a:cubicBezTo>
                <a:cubicBezTo>
                  <a:pt x="555" y="1931"/>
                  <a:pt x="543" y="1926"/>
                  <a:pt x="513" y="2005"/>
                </a:cubicBezTo>
                <a:cubicBezTo>
                  <a:pt x="500" y="2058"/>
                  <a:pt x="448" y="2095"/>
                  <a:pt x="448" y="2095"/>
                </a:cubicBezTo>
                <a:cubicBezTo>
                  <a:pt x="448" y="2095"/>
                  <a:pt x="592" y="2107"/>
                  <a:pt x="710" y="1975"/>
                </a:cubicBezTo>
                <a:cubicBezTo>
                  <a:pt x="710" y="1975"/>
                  <a:pt x="799" y="2073"/>
                  <a:pt x="934" y="1906"/>
                </a:cubicBezTo>
                <a:cubicBezTo>
                  <a:pt x="934" y="1906"/>
                  <a:pt x="1041" y="2000"/>
                  <a:pt x="1213" y="1893"/>
                </a:cubicBezTo>
                <a:cubicBezTo>
                  <a:pt x="1213" y="1893"/>
                  <a:pt x="1130" y="1983"/>
                  <a:pt x="989" y="1980"/>
                </a:cubicBezTo>
                <a:cubicBezTo>
                  <a:pt x="989" y="1980"/>
                  <a:pt x="1058" y="2045"/>
                  <a:pt x="1083" y="2112"/>
                </a:cubicBezTo>
                <a:cubicBezTo>
                  <a:pt x="1083" y="2112"/>
                  <a:pt x="1031" y="2063"/>
                  <a:pt x="904" y="2050"/>
                </a:cubicBezTo>
                <a:cubicBezTo>
                  <a:pt x="904" y="2050"/>
                  <a:pt x="921" y="2145"/>
                  <a:pt x="979" y="2202"/>
                </a:cubicBezTo>
                <a:cubicBezTo>
                  <a:pt x="979" y="2202"/>
                  <a:pt x="904" y="2140"/>
                  <a:pt x="769" y="2165"/>
                </a:cubicBezTo>
                <a:cubicBezTo>
                  <a:pt x="769" y="2165"/>
                  <a:pt x="889" y="2337"/>
                  <a:pt x="1068" y="2354"/>
                </a:cubicBezTo>
                <a:cubicBezTo>
                  <a:pt x="1068" y="2354"/>
                  <a:pt x="998" y="2379"/>
                  <a:pt x="966" y="2416"/>
                </a:cubicBezTo>
                <a:cubicBezTo>
                  <a:pt x="966" y="2416"/>
                  <a:pt x="1036" y="2461"/>
                  <a:pt x="1143" y="2424"/>
                </a:cubicBezTo>
                <a:cubicBezTo>
                  <a:pt x="1143" y="2424"/>
                  <a:pt x="1033" y="2486"/>
                  <a:pt x="984" y="2506"/>
                </a:cubicBezTo>
                <a:cubicBezTo>
                  <a:pt x="984" y="2506"/>
                  <a:pt x="1058" y="2531"/>
                  <a:pt x="1218" y="2481"/>
                </a:cubicBezTo>
                <a:lnTo>
                  <a:pt x="1218" y="2504"/>
                </a:lnTo>
                <a:lnTo>
                  <a:pt x="1218" y="2523"/>
                </a:lnTo>
                <a:cubicBezTo>
                  <a:pt x="1215" y="2553"/>
                  <a:pt x="1208" y="2590"/>
                  <a:pt x="1190" y="2627"/>
                </a:cubicBezTo>
                <a:cubicBezTo>
                  <a:pt x="1190" y="2627"/>
                  <a:pt x="1116" y="2563"/>
                  <a:pt x="1043" y="2546"/>
                </a:cubicBezTo>
                <a:cubicBezTo>
                  <a:pt x="1043" y="2546"/>
                  <a:pt x="1130" y="2664"/>
                  <a:pt x="1081" y="2799"/>
                </a:cubicBezTo>
                <a:cubicBezTo>
                  <a:pt x="1081" y="2799"/>
                  <a:pt x="1111" y="2846"/>
                  <a:pt x="1233" y="2841"/>
                </a:cubicBezTo>
                <a:lnTo>
                  <a:pt x="1258" y="2841"/>
                </a:lnTo>
                <a:cubicBezTo>
                  <a:pt x="1295" y="3001"/>
                  <a:pt x="1355" y="3153"/>
                  <a:pt x="1437" y="3290"/>
                </a:cubicBezTo>
                <a:cubicBezTo>
                  <a:pt x="1409" y="3300"/>
                  <a:pt x="1387" y="3305"/>
                  <a:pt x="1372" y="3307"/>
                </a:cubicBezTo>
                <a:lnTo>
                  <a:pt x="1447" y="3347"/>
                </a:lnTo>
                <a:cubicBezTo>
                  <a:pt x="1447" y="3347"/>
                  <a:pt x="1327" y="3387"/>
                  <a:pt x="1275" y="3397"/>
                </a:cubicBezTo>
                <a:cubicBezTo>
                  <a:pt x="1275" y="3397"/>
                  <a:pt x="1302" y="3427"/>
                  <a:pt x="1327" y="3442"/>
                </a:cubicBezTo>
                <a:cubicBezTo>
                  <a:pt x="1327" y="3442"/>
                  <a:pt x="1183" y="3507"/>
                  <a:pt x="1126" y="3504"/>
                </a:cubicBezTo>
                <a:cubicBezTo>
                  <a:pt x="1126" y="3504"/>
                  <a:pt x="1158" y="3536"/>
                  <a:pt x="1175" y="3541"/>
                </a:cubicBezTo>
                <a:cubicBezTo>
                  <a:pt x="1175" y="3541"/>
                  <a:pt x="1081" y="3566"/>
                  <a:pt x="1053" y="3549"/>
                </a:cubicBezTo>
                <a:lnTo>
                  <a:pt x="1046" y="3614"/>
                </a:lnTo>
                <a:cubicBezTo>
                  <a:pt x="1026" y="3611"/>
                  <a:pt x="944" y="3619"/>
                  <a:pt x="924" y="3591"/>
                </a:cubicBezTo>
                <a:cubicBezTo>
                  <a:pt x="924" y="3591"/>
                  <a:pt x="916" y="3609"/>
                  <a:pt x="919" y="3636"/>
                </a:cubicBezTo>
                <a:close/>
                <a:moveTo>
                  <a:pt x="827" y="3484"/>
                </a:moveTo>
                <a:cubicBezTo>
                  <a:pt x="814" y="3492"/>
                  <a:pt x="789" y="3502"/>
                  <a:pt x="762" y="3502"/>
                </a:cubicBezTo>
                <a:cubicBezTo>
                  <a:pt x="749" y="3502"/>
                  <a:pt x="739" y="3499"/>
                  <a:pt x="727" y="3494"/>
                </a:cubicBezTo>
                <a:cubicBezTo>
                  <a:pt x="719" y="3474"/>
                  <a:pt x="710" y="3444"/>
                  <a:pt x="710" y="3402"/>
                </a:cubicBezTo>
                <a:cubicBezTo>
                  <a:pt x="710" y="3372"/>
                  <a:pt x="714" y="3332"/>
                  <a:pt x="732" y="3287"/>
                </a:cubicBezTo>
                <a:cubicBezTo>
                  <a:pt x="747" y="3337"/>
                  <a:pt x="774" y="3424"/>
                  <a:pt x="827" y="3484"/>
                </a:cubicBezTo>
                <a:close/>
                <a:moveTo>
                  <a:pt x="510" y="3090"/>
                </a:moveTo>
                <a:cubicBezTo>
                  <a:pt x="508" y="3088"/>
                  <a:pt x="508" y="3088"/>
                  <a:pt x="508" y="3085"/>
                </a:cubicBezTo>
                <a:lnTo>
                  <a:pt x="515" y="3081"/>
                </a:lnTo>
                <a:cubicBezTo>
                  <a:pt x="515" y="3081"/>
                  <a:pt x="530" y="3071"/>
                  <a:pt x="558" y="3053"/>
                </a:cubicBezTo>
                <a:cubicBezTo>
                  <a:pt x="563" y="3051"/>
                  <a:pt x="570" y="3046"/>
                  <a:pt x="577" y="3041"/>
                </a:cubicBezTo>
                <a:cubicBezTo>
                  <a:pt x="595" y="3095"/>
                  <a:pt x="615" y="3125"/>
                  <a:pt x="632" y="3145"/>
                </a:cubicBezTo>
                <a:cubicBezTo>
                  <a:pt x="570" y="3135"/>
                  <a:pt x="533" y="3113"/>
                  <a:pt x="510" y="3090"/>
                </a:cubicBezTo>
                <a:close/>
                <a:moveTo>
                  <a:pt x="3738" y="3504"/>
                </a:moveTo>
                <a:cubicBezTo>
                  <a:pt x="3482" y="3761"/>
                  <a:pt x="3127" y="3920"/>
                  <a:pt x="2734" y="3920"/>
                </a:cubicBezTo>
                <a:cubicBezTo>
                  <a:pt x="2344" y="3920"/>
                  <a:pt x="1987" y="3761"/>
                  <a:pt x="1731" y="3504"/>
                </a:cubicBezTo>
                <a:cubicBezTo>
                  <a:pt x="1474" y="3247"/>
                  <a:pt x="1315" y="2894"/>
                  <a:pt x="1315" y="2501"/>
                </a:cubicBezTo>
                <a:cubicBezTo>
                  <a:pt x="1315" y="2110"/>
                  <a:pt x="1474" y="1754"/>
                  <a:pt x="1731" y="1497"/>
                </a:cubicBezTo>
                <a:cubicBezTo>
                  <a:pt x="1987" y="1240"/>
                  <a:pt x="2341" y="1081"/>
                  <a:pt x="2734" y="1081"/>
                </a:cubicBezTo>
                <a:cubicBezTo>
                  <a:pt x="3125" y="1081"/>
                  <a:pt x="3482" y="1240"/>
                  <a:pt x="3738" y="1497"/>
                </a:cubicBezTo>
                <a:cubicBezTo>
                  <a:pt x="3995" y="1754"/>
                  <a:pt x="4154" y="2107"/>
                  <a:pt x="4154" y="2501"/>
                </a:cubicBezTo>
                <a:cubicBezTo>
                  <a:pt x="4154" y="2891"/>
                  <a:pt x="3995" y="3247"/>
                  <a:pt x="3738" y="3504"/>
                </a:cubicBezTo>
                <a:close/>
                <a:moveTo>
                  <a:pt x="4196" y="1741"/>
                </a:moveTo>
                <a:cubicBezTo>
                  <a:pt x="4164" y="1741"/>
                  <a:pt x="4042" y="1761"/>
                  <a:pt x="4101" y="1559"/>
                </a:cubicBezTo>
                <a:cubicBezTo>
                  <a:pt x="4101" y="1559"/>
                  <a:pt x="4104" y="1691"/>
                  <a:pt x="4196" y="1741"/>
                </a:cubicBezTo>
                <a:close/>
                <a:moveTo>
                  <a:pt x="1018" y="799"/>
                </a:moveTo>
                <a:cubicBezTo>
                  <a:pt x="1462" y="366"/>
                  <a:pt x="2067" y="99"/>
                  <a:pt x="2734" y="99"/>
                </a:cubicBezTo>
                <a:lnTo>
                  <a:pt x="2736" y="99"/>
                </a:lnTo>
                <a:cubicBezTo>
                  <a:pt x="3404" y="99"/>
                  <a:pt x="4009" y="366"/>
                  <a:pt x="4453" y="799"/>
                </a:cubicBezTo>
                <a:lnTo>
                  <a:pt x="4458" y="802"/>
                </a:lnTo>
                <a:cubicBezTo>
                  <a:pt x="4472" y="817"/>
                  <a:pt x="4482" y="837"/>
                  <a:pt x="4482" y="859"/>
                </a:cubicBezTo>
                <a:cubicBezTo>
                  <a:pt x="4482" y="882"/>
                  <a:pt x="4475" y="902"/>
                  <a:pt x="4458" y="917"/>
                </a:cubicBezTo>
                <a:lnTo>
                  <a:pt x="4413" y="961"/>
                </a:lnTo>
                <a:cubicBezTo>
                  <a:pt x="4403" y="971"/>
                  <a:pt x="4398" y="984"/>
                  <a:pt x="4398" y="996"/>
                </a:cubicBezTo>
                <a:lnTo>
                  <a:pt x="4398" y="1006"/>
                </a:lnTo>
                <a:cubicBezTo>
                  <a:pt x="4403" y="1029"/>
                  <a:pt x="4405" y="1054"/>
                  <a:pt x="4405" y="1076"/>
                </a:cubicBezTo>
                <a:cubicBezTo>
                  <a:pt x="4405" y="1240"/>
                  <a:pt x="4271" y="1375"/>
                  <a:pt x="4106" y="1375"/>
                </a:cubicBezTo>
                <a:cubicBezTo>
                  <a:pt x="4084" y="1375"/>
                  <a:pt x="4064" y="1372"/>
                  <a:pt x="4042" y="1368"/>
                </a:cubicBezTo>
                <a:lnTo>
                  <a:pt x="4039" y="1368"/>
                </a:lnTo>
                <a:cubicBezTo>
                  <a:pt x="4034" y="1368"/>
                  <a:pt x="4032" y="1365"/>
                  <a:pt x="4027" y="1365"/>
                </a:cubicBezTo>
                <a:cubicBezTo>
                  <a:pt x="4012" y="1365"/>
                  <a:pt x="3999" y="1370"/>
                  <a:pt x="3992" y="1380"/>
                </a:cubicBezTo>
                <a:lnTo>
                  <a:pt x="3952" y="1422"/>
                </a:lnTo>
                <a:cubicBezTo>
                  <a:pt x="3937" y="1437"/>
                  <a:pt x="3917" y="1447"/>
                  <a:pt x="3892" y="1447"/>
                </a:cubicBezTo>
                <a:cubicBezTo>
                  <a:pt x="3870" y="1447"/>
                  <a:pt x="3847" y="1437"/>
                  <a:pt x="3832" y="1422"/>
                </a:cubicBezTo>
                <a:cubicBezTo>
                  <a:pt x="3673" y="1263"/>
                  <a:pt x="3481" y="1138"/>
                  <a:pt x="3267" y="1061"/>
                </a:cubicBezTo>
                <a:cubicBezTo>
                  <a:pt x="3100" y="999"/>
                  <a:pt x="2921" y="966"/>
                  <a:pt x="2734" y="966"/>
                </a:cubicBezTo>
                <a:cubicBezTo>
                  <a:pt x="2548" y="966"/>
                  <a:pt x="2369" y="1001"/>
                  <a:pt x="2202" y="1061"/>
                </a:cubicBezTo>
                <a:cubicBezTo>
                  <a:pt x="1987" y="1141"/>
                  <a:pt x="1793" y="1265"/>
                  <a:pt x="1634" y="1422"/>
                </a:cubicBezTo>
                <a:cubicBezTo>
                  <a:pt x="1619" y="1440"/>
                  <a:pt x="1599" y="1447"/>
                  <a:pt x="1574" y="1447"/>
                </a:cubicBezTo>
                <a:cubicBezTo>
                  <a:pt x="1551" y="1447"/>
                  <a:pt x="1529" y="1437"/>
                  <a:pt x="1514" y="1422"/>
                </a:cubicBezTo>
                <a:lnTo>
                  <a:pt x="1474" y="1380"/>
                </a:lnTo>
                <a:cubicBezTo>
                  <a:pt x="1464" y="1370"/>
                  <a:pt x="1452" y="1365"/>
                  <a:pt x="1439" y="1365"/>
                </a:cubicBezTo>
                <a:cubicBezTo>
                  <a:pt x="1434" y="1365"/>
                  <a:pt x="1432" y="1365"/>
                  <a:pt x="1427" y="1368"/>
                </a:cubicBezTo>
                <a:lnTo>
                  <a:pt x="1424" y="1368"/>
                </a:lnTo>
                <a:cubicBezTo>
                  <a:pt x="1405" y="1372"/>
                  <a:pt x="1382" y="1375"/>
                  <a:pt x="1360" y="1375"/>
                </a:cubicBezTo>
                <a:cubicBezTo>
                  <a:pt x="1195" y="1375"/>
                  <a:pt x="1061" y="1240"/>
                  <a:pt x="1061" y="1076"/>
                </a:cubicBezTo>
                <a:cubicBezTo>
                  <a:pt x="1061" y="1051"/>
                  <a:pt x="1063" y="1029"/>
                  <a:pt x="1068" y="1006"/>
                </a:cubicBezTo>
                <a:lnTo>
                  <a:pt x="1068" y="996"/>
                </a:lnTo>
                <a:cubicBezTo>
                  <a:pt x="1068" y="981"/>
                  <a:pt x="1063" y="971"/>
                  <a:pt x="1053" y="961"/>
                </a:cubicBezTo>
                <a:lnTo>
                  <a:pt x="1008" y="917"/>
                </a:lnTo>
                <a:cubicBezTo>
                  <a:pt x="993" y="902"/>
                  <a:pt x="984" y="882"/>
                  <a:pt x="984" y="859"/>
                </a:cubicBezTo>
                <a:cubicBezTo>
                  <a:pt x="989" y="837"/>
                  <a:pt x="998" y="817"/>
                  <a:pt x="1013" y="802"/>
                </a:cubicBezTo>
                <a:lnTo>
                  <a:pt x="1018" y="799"/>
                </a:lnTo>
                <a:close/>
                <a:moveTo>
                  <a:pt x="5469" y="2687"/>
                </a:moveTo>
                <a:cubicBezTo>
                  <a:pt x="5469" y="2635"/>
                  <a:pt x="5449" y="2587"/>
                  <a:pt x="5422" y="2536"/>
                </a:cubicBezTo>
                <a:cubicBezTo>
                  <a:pt x="5297" y="2299"/>
                  <a:pt x="5133" y="2050"/>
                  <a:pt x="5083" y="1990"/>
                </a:cubicBezTo>
                <a:cubicBezTo>
                  <a:pt x="5075" y="1975"/>
                  <a:pt x="5063" y="1943"/>
                  <a:pt x="5060" y="1908"/>
                </a:cubicBezTo>
                <a:cubicBezTo>
                  <a:pt x="5055" y="1868"/>
                  <a:pt x="5058" y="1828"/>
                  <a:pt x="5055" y="1803"/>
                </a:cubicBezTo>
                <a:cubicBezTo>
                  <a:pt x="5053" y="1781"/>
                  <a:pt x="5040" y="1766"/>
                  <a:pt x="5025" y="1746"/>
                </a:cubicBezTo>
                <a:cubicBezTo>
                  <a:pt x="5011" y="1726"/>
                  <a:pt x="4993" y="1706"/>
                  <a:pt x="4976" y="1681"/>
                </a:cubicBezTo>
                <a:cubicBezTo>
                  <a:pt x="4951" y="1644"/>
                  <a:pt x="4923" y="1607"/>
                  <a:pt x="4901" y="1574"/>
                </a:cubicBezTo>
                <a:cubicBezTo>
                  <a:pt x="4878" y="1544"/>
                  <a:pt x="4861" y="1517"/>
                  <a:pt x="4861" y="1514"/>
                </a:cubicBezTo>
                <a:cubicBezTo>
                  <a:pt x="4851" y="1497"/>
                  <a:pt x="4841" y="1482"/>
                  <a:pt x="4839" y="1477"/>
                </a:cubicBezTo>
                <a:cubicBezTo>
                  <a:pt x="4839" y="1475"/>
                  <a:pt x="4839" y="1475"/>
                  <a:pt x="4836" y="1475"/>
                </a:cubicBezTo>
                <a:cubicBezTo>
                  <a:pt x="4839" y="1457"/>
                  <a:pt x="4844" y="1432"/>
                  <a:pt x="4844" y="1397"/>
                </a:cubicBezTo>
                <a:lnTo>
                  <a:pt x="4844" y="1395"/>
                </a:lnTo>
                <a:cubicBezTo>
                  <a:pt x="4844" y="1300"/>
                  <a:pt x="4806" y="1151"/>
                  <a:pt x="4634" y="1054"/>
                </a:cubicBezTo>
                <a:cubicBezTo>
                  <a:pt x="4595" y="1031"/>
                  <a:pt x="4557" y="1009"/>
                  <a:pt x="4525" y="989"/>
                </a:cubicBezTo>
                <a:cubicBezTo>
                  <a:pt x="4557" y="956"/>
                  <a:pt x="4577" y="909"/>
                  <a:pt x="4577" y="862"/>
                </a:cubicBezTo>
                <a:cubicBezTo>
                  <a:pt x="4577" y="812"/>
                  <a:pt x="4557" y="765"/>
                  <a:pt x="4522" y="730"/>
                </a:cubicBezTo>
                <a:lnTo>
                  <a:pt x="4517" y="725"/>
                </a:lnTo>
                <a:cubicBezTo>
                  <a:pt x="4059" y="276"/>
                  <a:pt x="3426" y="0"/>
                  <a:pt x="2731" y="0"/>
                </a:cubicBezTo>
                <a:cubicBezTo>
                  <a:pt x="2037" y="0"/>
                  <a:pt x="1407" y="276"/>
                  <a:pt x="946" y="727"/>
                </a:cubicBezTo>
                <a:lnTo>
                  <a:pt x="944" y="730"/>
                </a:lnTo>
                <a:cubicBezTo>
                  <a:pt x="909" y="765"/>
                  <a:pt x="886" y="812"/>
                  <a:pt x="886" y="862"/>
                </a:cubicBezTo>
                <a:cubicBezTo>
                  <a:pt x="886" y="897"/>
                  <a:pt x="896" y="929"/>
                  <a:pt x="914" y="959"/>
                </a:cubicBezTo>
                <a:cubicBezTo>
                  <a:pt x="894" y="969"/>
                  <a:pt x="866" y="984"/>
                  <a:pt x="839" y="1001"/>
                </a:cubicBezTo>
                <a:cubicBezTo>
                  <a:pt x="797" y="1029"/>
                  <a:pt x="752" y="1059"/>
                  <a:pt x="734" y="1101"/>
                </a:cubicBezTo>
                <a:cubicBezTo>
                  <a:pt x="719" y="1136"/>
                  <a:pt x="719" y="1151"/>
                  <a:pt x="710" y="1178"/>
                </a:cubicBezTo>
                <a:cubicBezTo>
                  <a:pt x="700" y="1203"/>
                  <a:pt x="682" y="1240"/>
                  <a:pt x="665" y="1270"/>
                </a:cubicBezTo>
                <a:cubicBezTo>
                  <a:pt x="647" y="1303"/>
                  <a:pt x="632" y="1330"/>
                  <a:pt x="625" y="1345"/>
                </a:cubicBezTo>
                <a:cubicBezTo>
                  <a:pt x="615" y="1365"/>
                  <a:pt x="615" y="1387"/>
                  <a:pt x="615" y="1410"/>
                </a:cubicBezTo>
                <a:cubicBezTo>
                  <a:pt x="615" y="1435"/>
                  <a:pt x="617" y="1460"/>
                  <a:pt x="620" y="1475"/>
                </a:cubicBezTo>
                <a:cubicBezTo>
                  <a:pt x="565" y="1514"/>
                  <a:pt x="450" y="1622"/>
                  <a:pt x="448" y="1818"/>
                </a:cubicBezTo>
                <a:cubicBezTo>
                  <a:pt x="448" y="1838"/>
                  <a:pt x="448" y="1861"/>
                  <a:pt x="453" y="1881"/>
                </a:cubicBezTo>
                <a:cubicBezTo>
                  <a:pt x="391" y="1958"/>
                  <a:pt x="124" y="2292"/>
                  <a:pt x="42" y="2506"/>
                </a:cubicBezTo>
                <a:cubicBezTo>
                  <a:pt x="37" y="2521"/>
                  <a:pt x="0" y="2561"/>
                  <a:pt x="0" y="2630"/>
                </a:cubicBezTo>
                <a:lnTo>
                  <a:pt x="0" y="2632"/>
                </a:lnTo>
                <a:cubicBezTo>
                  <a:pt x="0" y="2677"/>
                  <a:pt x="12" y="2724"/>
                  <a:pt x="62" y="2769"/>
                </a:cubicBezTo>
                <a:lnTo>
                  <a:pt x="79" y="2784"/>
                </a:lnTo>
                <a:lnTo>
                  <a:pt x="82" y="2787"/>
                </a:lnTo>
                <a:cubicBezTo>
                  <a:pt x="84" y="2787"/>
                  <a:pt x="89" y="2794"/>
                  <a:pt x="112" y="2806"/>
                </a:cubicBezTo>
                <a:cubicBezTo>
                  <a:pt x="171" y="2844"/>
                  <a:pt x="298" y="2936"/>
                  <a:pt x="361" y="3073"/>
                </a:cubicBezTo>
                <a:cubicBezTo>
                  <a:pt x="361" y="3076"/>
                  <a:pt x="363" y="3078"/>
                  <a:pt x="363" y="3081"/>
                </a:cubicBezTo>
                <a:cubicBezTo>
                  <a:pt x="366" y="3085"/>
                  <a:pt x="368" y="3090"/>
                  <a:pt x="376" y="3098"/>
                </a:cubicBezTo>
                <a:cubicBezTo>
                  <a:pt x="383" y="3103"/>
                  <a:pt x="383" y="3103"/>
                  <a:pt x="386" y="3103"/>
                </a:cubicBezTo>
                <a:cubicBezTo>
                  <a:pt x="393" y="3105"/>
                  <a:pt x="398" y="3105"/>
                  <a:pt x="406" y="3105"/>
                </a:cubicBezTo>
                <a:cubicBezTo>
                  <a:pt x="428" y="3108"/>
                  <a:pt x="465" y="3110"/>
                  <a:pt x="465" y="3110"/>
                </a:cubicBezTo>
                <a:lnTo>
                  <a:pt x="470" y="3110"/>
                </a:lnTo>
                <a:cubicBezTo>
                  <a:pt x="475" y="3110"/>
                  <a:pt x="478" y="3108"/>
                  <a:pt x="483" y="3108"/>
                </a:cubicBezTo>
                <a:lnTo>
                  <a:pt x="490" y="3115"/>
                </a:lnTo>
                <a:cubicBezTo>
                  <a:pt x="523" y="3148"/>
                  <a:pt x="580" y="3178"/>
                  <a:pt x="680" y="3180"/>
                </a:cubicBezTo>
                <a:cubicBezTo>
                  <a:pt x="687" y="3180"/>
                  <a:pt x="692" y="3175"/>
                  <a:pt x="695" y="3168"/>
                </a:cubicBezTo>
                <a:cubicBezTo>
                  <a:pt x="695" y="3160"/>
                  <a:pt x="690" y="3153"/>
                  <a:pt x="682" y="3153"/>
                </a:cubicBezTo>
                <a:cubicBezTo>
                  <a:pt x="677" y="3150"/>
                  <a:pt x="642" y="3133"/>
                  <a:pt x="602" y="3033"/>
                </a:cubicBezTo>
                <a:cubicBezTo>
                  <a:pt x="662" y="3001"/>
                  <a:pt x="752" y="2961"/>
                  <a:pt x="854" y="2934"/>
                </a:cubicBezTo>
                <a:cubicBezTo>
                  <a:pt x="881" y="2946"/>
                  <a:pt x="906" y="2963"/>
                  <a:pt x="921" y="2978"/>
                </a:cubicBezTo>
                <a:cubicBezTo>
                  <a:pt x="921" y="2978"/>
                  <a:pt x="869" y="3113"/>
                  <a:pt x="901" y="3260"/>
                </a:cubicBezTo>
                <a:cubicBezTo>
                  <a:pt x="901" y="3260"/>
                  <a:pt x="837" y="3305"/>
                  <a:pt x="812" y="3372"/>
                </a:cubicBezTo>
                <a:cubicBezTo>
                  <a:pt x="807" y="3374"/>
                  <a:pt x="804" y="3377"/>
                  <a:pt x="799" y="3379"/>
                </a:cubicBezTo>
                <a:cubicBezTo>
                  <a:pt x="794" y="3367"/>
                  <a:pt x="789" y="3357"/>
                  <a:pt x="784" y="3345"/>
                </a:cubicBezTo>
                <a:cubicBezTo>
                  <a:pt x="762" y="3287"/>
                  <a:pt x="752" y="3240"/>
                  <a:pt x="752" y="3240"/>
                </a:cubicBezTo>
                <a:cubicBezTo>
                  <a:pt x="749" y="3235"/>
                  <a:pt x="744" y="3230"/>
                  <a:pt x="739" y="3227"/>
                </a:cubicBezTo>
                <a:cubicBezTo>
                  <a:pt x="734" y="3227"/>
                  <a:pt x="726" y="3230"/>
                  <a:pt x="724" y="3235"/>
                </a:cubicBezTo>
                <a:cubicBezTo>
                  <a:pt x="691" y="3300"/>
                  <a:pt x="682" y="3357"/>
                  <a:pt x="682" y="3404"/>
                </a:cubicBezTo>
                <a:lnTo>
                  <a:pt x="682" y="3429"/>
                </a:lnTo>
                <a:cubicBezTo>
                  <a:pt x="677" y="3427"/>
                  <a:pt x="672" y="3427"/>
                  <a:pt x="667" y="3427"/>
                </a:cubicBezTo>
                <a:lnTo>
                  <a:pt x="657" y="3427"/>
                </a:lnTo>
                <a:cubicBezTo>
                  <a:pt x="640" y="3429"/>
                  <a:pt x="630" y="3442"/>
                  <a:pt x="627" y="3449"/>
                </a:cubicBezTo>
                <a:cubicBezTo>
                  <a:pt x="622" y="3457"/>
                  <a:pt x="622" y="3464"/>
                  <a:pt x="622" y="3464"/>
                </a:cubicBezTo>
                <a:cubicBezTo>
                  <a:pt x="622" y="3464"/>
                  <a:pt x="610" y="3526"/>
                  <a:pt x="610" y="3599"/>
                </a:cubicBezTo>
                <a:cubicBezTo>
                  <a:pt x="610" y="3663"/>
                  <a:pt x="617" y="3738"/>
                  <a:pt x="667" y="3793"/>
                </a:cubicBezTo>
                <a:cubicBezTo>
                  <a:pt x="742" y="3865"/>
                  <a:pt x="871" y="4002"/>
                  <a:pt x="871" y="4002"/>
                </a:cubicBezTo>
                <a:lnTo>
                  <a:pt x="874" y="4005"/>
                </a:lnTo>
                <a:cubicBezTo>
                  <a:pt x="876" y="4007"/>
                  <a:pt x="894" y="4022"/>
                  <a:pt x="924" y="4035"/>
                </a:cubicBezTo>
                <a:cubicBezTo>
                  <a:pt x="904" y="4065"/>
                  <a:pt x="891" y="4099"/>
                  <a:pt x="891" y="4137"/>
                </a:cubicBezTo>
                <a:lnTo>
                  <a:pt x="891" y="4139"/>
                </a:lnTo>
                <a:cubicBezTo>
                  <a:pt x="891" y="4189"/>
                  <a:pt x="911" y="4236"/>
                  <a:pt x="946" y="4271"/>
                </a:cubicBezTo>
                <a:lnTo>
                  <a:pt x="951" y="4276"/>
                </a:lnTo>
                <a:cubicBezTo>
                  <a:pt x="1347" y="4662"/>
                  <a:pt x="1870" y="4922"/>
                  <a:pt x="2453" y="4986"/>
                </a:cubicBezTo>
                <a:cubicBezTo>
                  <a:pt x="2496" y="5098"/>
                  <a:pt x="2605" y="5181"/>
                  <a:pt x="2731" y="5181"/>
                </a:cubicBezTo>
                <a:cubicBezTo>
                  <a:pt x="2858" y="5181"/>
                  <a:pt x="2968" y="5101"/>
                  <a:pt x="3010" y="4989"/>
                </a:cubicBezTo>
                <a:cubicBezTo>
                  <a:pt x="3596" y="4927"/>
                  <a:pt x="4124" y="4665"/>
                  <a:pt x="4522" y="4276"/>
                </a:cubicBezTo>
                <a:lnTo>
                  <a:pt x="4525" y="4274"/>
                </a:lnTo>
                <a:cubicBezTo>
                  <a:pt x="4525" y="4274"/>
                  <a:pt x="4540" y="4256"/>
                  <a:pt x="4552" y="4234"/>
                </a:cubicBezTo>
                <a:cubicBezTo>
                  <a:pt x="4567" y="4212"/>
                  <a:pt x="4582" y="4179"/>
                  <a:pt x="4582" y="4142"/>
                </a:cubicBezTo>
                <a:lnTo>
                  <a:pt x="4582" y="4139"/>
                </a:lnTo>
                <a:cubicBezTo>
                  <a:pt x="4582" y="4104"/>
                  <a:pt x="4572" y="4070"/>
                  <a:pt x="4552" y="4040"/>
                </a:cubicBezTo>
                <a:cubicBezTo>
                  <a:pt x="4587" y="4030"/>
                  <a:pt x="4612" y="4010"/>
                  <a:pt x="4624" y="3992"/>
                </a:cubicBezTo>
                <a:cubicBezTo>
                  <a:pt x="4629" y="3987"/>
                  <a:pt x="4632" y="3980"/>
                  <a:pt x="4637" y="3972"/>
                </a:cubicBezTo>
                <a:cubicBezTo>
                  <a:pt x="4649" y="3947"/>
                  <a:pt x="4669" y="3900"/>
                  <a:pt x="4692" y="3855"/>
                </a:cubicBezTo>
                <a:cubicBezTo>
                  <a:pt x="4712" y="3810"/>
                  <a:pt x="4737" y="3766"/>
                  <a:pt x="4749" y="3751"/>
                </a:cubicBezTo>
                <a:cubicBezTo>
                  <a:pt x="4764" y="3731"/>
                  <a:pt x="4821" y="3691"/>
                  <a:pt x="4824" y="3624"/>
                </a:cubicBezTo>
                <a:lnTo>
                  <a:pt x="4824" y="3616"/>
                </a:lnTo>
                <a:cubicBezTo>
                  <a:pt x="4821" y="3589"/>
                  <a:pt x="4811" y="3564"/>
                  <a:pt x="4801" y="3546"/>
                </a:cubicBezTo>
                <a:cubicBezTo>
                  <a:pt x="4796" y="3536"/>
                  <a:pt x="4791" y="3529"/>
                  <a:pt x="4789" y="3521"/>
                </a:cubicBezTo>
                <a:cubicBezTo>
                  <a:pt x="4789" y="3519"/>
                  <a:pt x="4786" y="3519"/>
                  <a:pt x="4786" y="3516"/>
                </a:cubicBezTo>
                <a:cubicBezTo>
                  <a:pt x="4794" y="3497"/>
                  <a:pt x="4804" y="3465"/>
                  <a:pt x="4804" y="3422"/>
                </a:cubicBezTo>
                <a:cubicBezTo>
                  <a:pt x="4804" y="3380"/>
                  <a:pt x="4794" y="3330"/>
                  <a:pt x="4766" y="3272"/>
                </a:cubicBezTo>
                <a:cubicBezTo>
                  <a:pt x="4764" y="3267"/>
                  <a:pt x="4759" y="3262"/>
                  <a:pt x="4751" y="3265"/>
                </a:cubicBezTo>
                <a:cubicBezTo>
                  <a:pt x="4746" y="3265"/>
                  <a:pt x="4741" y="3270"/>
                  <a:pt x="4739" y="3277"/>
                </a:cubicBezTo>
                <a:cubicBezTo>
                  <a:pt x="4739" y="3277"/>
                  <a:pt x="4732" y="3320"/>
                  <a:pt x="4712" y="3369"/>
                </a:cubicBezTo>
                <a:cubicBezTo>
                  <a:pt x="4704" y="3389"/>
                  <a:pt x="4694" y="3412"/>
                  <a:pt x="4682" y="3434"/>
                </a:cubicBezTo>
                <a:cubicBezTo>
                  <a:pt x="4490" y="3295"/>
                  <a:pt x="4520" y="3038"/>
                  <a:pt x="4520" y="3038"/>
                </a:cubicBezTo>
                <a:cubicBezTo>
                  <a:pt x="4617" y="2998"/>
                  <a:pt x="4722" y="3006"/>
                  <a:pt x="4806" y="3023"/>
                </a:cubicBezTo>
                <a:cubicBezTo>
                  <a:pt x="4814" y="3028"/>
                  <a:pt x="4819" y="3033"/>
                  <a:pt x="4826" y="3038"/>
                </a:cubicBezTo>
                <a:cubicBezTo>
                  <a:pt x="4829" y="3041"/>
                  <a:pt x="4834" y="3043"/>
                  <a:pt x="4836" y="3046"/>
                </a:cubicBezTo>
                <a:cubicBezTo>
                  <a:pt x="4816" y="3088"/>
                  <a:pt x="4799" y="3115"/>
                  <a:pt x="4781" y="3135"/>
                </a:cubicBezTo>
                <a:cubicBezTo>
                  <a:pt x="4769" y="3150"/>
                  <a:pt x="4756" y="3160"/>
                  <a:pt x="4749" y="3165"/>
                </a:cubicBezTo>
                <a:cubicBezTo>
                  <a:pt x="4746" y="3168"/>
                  <a:pt x="4741" y="3170"/>
                  <a:pt x="4741" y="3170"/>
                </a:cubicBezTo>
                <a:lnTo>
                  <a:pt x="4739" y="3170"/>
                </a:lnTo>
                <a:cubicBezTo>
                  <a:pt x="4732" y="3173"/>
                  <a:pt x="4729" y="3180"/>
                  <a:pt x="4729" y="3188"/>
                </a:cubicBezTo>
                <a:cubicBezTo>
                  <a:pt x="4732" y="3195"/>
                  <a:pt x="4737" y="3200"/>
                  <a:pt x="4744" y="3200"/>
                </a:cubicBezTo>
                <a:cubicBezTo>
                  <a:pt x="4844" y="3193"/>
                  <a:pt x="4911" y="3165"/>
                  <a:pt x="4958" y="3135"/>
                </a:cubicBezTo>
                <a:cubicBezTo>
                  <a:pt x="4966" y="3138"/>
                  <a:pt x="4971" y="3138"/>
                  <a:pt x="4978" y="3138"/>
                </a:cubicBezTo>
                <a:lnTo>
                  <a:pt x="4991" y="3138"/>
                </a:lnTo>
                <a:lnTo>
                  <a:pt x="4993" y="3138"/>
                </a:lnTo>
                <a:cubicBezTo>
                  <a:pt x="5033" y="3138"/>
                  <a:pt x="5073" y="3120"/>
                  <a:pt x="5103" y="3088"/>
                </a:cubicBezTo>
                <a:cubicBezTo>
                  <a:pt x="5202" y="2976"/>
                  <a:pt x="5357" y="2871"/>
                  <a:pt x="5424" y="2801"/>
                </a:cubicBezTo>
                <a:cubicBezTo>
                  <a:pt x="5456" y="2764"/>
                  <a:pt x="5471" y="2727"/>
                  <a:pt x="5469" y="2687"/>
                </a:cubicBezTo>
                <a:close/>
                <a:moveTo>
                  <a:pt x="5285" y="2516"/>
                </a:moveTo>
                <a:cubicBezTo>
                  <a:pt x="5260" y="2533"/>
                  <a:pt x="5177" y="2474"/>
                  <a:pt x="5177" y="2474"/>
                </a:cubicBezTo>
                <a:cubicBezTo>
                  <a:pt x="5282" y="2587"/>
                  <a:pt x="5285" y="2516"/>
                  <a:pt x="5285" y="2516"/>
                </a:cubicBezTo>
                <a:close/>
                <a:moveTo>
                  <a:pt x="1589" y="1288"/>
                </a:moveTo>
                <a:lnTo>
                  <a:pt x="1868" y="1059"/>
                </a:lnTo>
                <a:lnTo>
                  <a:pt x="1771" y="939"/>
                </a:lnTo>
                <a:lnTo>
                  <a:pt x="1629" y="1056"/>
                </a:lnTo>
                <a:lnTo>
                  <a:pt x="1337" y="700"/>
                </a:lnTo>
                <a:lnTo>
                  <a:pt x="1200" y="812"/>
                </a:lnTo>
                <a:lnTo>
                  <a:pt x="1205" y="819"/>
                </a:lnTo>
                <a:lnTo>
                  <a:pt x="1589" y="1288"/>
                </a:lnTo>
                <a:close/>
                <a:moveTo>
                  <a:pt x="3626" y="1029"/>
                </a:moveTo>
                <a:cubicBezTo>
                  <a:pt x="3653" y="1101"/>
                  <a:pt x="3698" y="1166"/>
                  <a:pt x="3763" y="1211"/>
                </a:cubicBezTo>
                <a:cubicBezTo>
                  <a:pt x="3807" y="1240"/>
                  <a:pt x="3862" y="1263"/>
                  <a:pt x="3919" y="1263"/>
                </a:cubicBezTo>
                <a:lnTo>
                  <a:pt x="3939" y="1263"/>
                </a:lnTo>
                <a:cubicBezTo>
                  <a:pt x="4007" y="1255"/>
                  <a:pt x="4054" y="1211"/>
                  <a:pt x="4089" y="1163"/>
                </a:cubicBezTo>
                <a:cubicBezTo>
                  <a:pt x="4111" y="1131"/>
                  <a:pt x="4121" y="1101"/>
                  <a:pt x="4121" y="1071"/>
                </a:cubicBezTo>
                <a:cubicBezTo>
                  <a:pt x="4121" y="1021"/>
                  <a:pt x="4096" y="976"/>
                  <a:pt x="4061" y="934"/>
                </a:cubicBezTo>
                <a:lnTo>
                  <a:pt x="4037" y="902"/>
                </a:lnTo>
                <a:cubicBezTo>
                  <a:pt x="4027" y="889"/>
                  <a:pt x="4019" y="877"/>
                  <a:pt x="4012" y="864"/>
                </a:cubicBezTo>
                <a:cubicBezTo>
                  <a:pt x="4009" y="857"/>
                  <a:pt x="4007" y="852"/>
                  <a:pt x="4007" y="847"/>
                </a:cubicBezTo>
                <a:cubicBezTo>
                  <a:pt x="4007" y="829"/>
                  <a:pt x="4019" y="819"/>
                  <a:pt x="4042" y="819"/>
                </a:cubicBezTo>
                <a:cubicBezTo>
                  <a:pt x="4054" y="819"/>
                  <a:pt x="4066" y="824"/>
                  <a:pt x="4079" y="832"/>
                </a:cubicBezTo>
                <a:cubicBezTo>
                  <a:pt x="4109" y="852"/>
                  <a:pt x="4126" y="884"/>
                  <a:pt x="4136" y="919"/>
                </a:cubicBezTo>
                <a:lnTo>
                  <a:pt x="4139" y="929"/>
                </a:lnTo>
                <a:lnTo>
                  <a:pt x="4278" y="854"/>
                </a:lnTo>
                <a:lnTo>
                  <a:pt x="4276" y="847"/>
                </a:lnTo>
                <a:cubicBezTo>
                  <a:pt x="4248" y="790"/>
                  <a:pt x="4198" y="732"/>
                  <a:pt x="4146" y="695"/>
                </a:cubicBezTo>
                <a:cubicBezTo>
                  <a:pt x="4104" y="667"/>
                  <a:pt x="4061" y="653"/>
                  <a:pt x="4017" y="653"/>
                </a:cubicBezTo>
                <a:cubicBezTo>
                  <a:pt x="3952" y="653"/>
                  <a:pt x="3892" y="685"/>
                  <a:pt x="3850" y="745"/>
                </a:cubicBezTo>
                <a:cubicBezTo>
                  <a:pt x="3825" y="780"/>
                  <a:pt x="3815" y="812"/>
                  <a:pt x="3815" y="842"/>
                </a:cubicBezTo>
                <a:cubicBezTo>
                  <a:pt x="3815" y="894"/>
                  <a:pt x="3847" y="937"/>
                  <a:pt x="3887" y="986"/>
                </a:cubicBezTo>
                <a:cubicBezTo>
                  <a:pt x="3905" y="1006"/>
                  <a:pt x="3932" y="1039"/>
                  <a:pt x="3929" y="1064"/>
                </a:cubicBezTo>
                <a:cubicBezTo>
                  <a:pt x="3929" y="1071"/>
                  <a:pt x="3927" y="1076"/>
                  <a:pt x="3924" y="1081"/>
                </a:cubicBezTo>
                <a:cubicBezTo>
                  <a:pt x="3914" y="1093"/>
                  <a:pt x="3902" y="1098"/>
                  <a:pt x="3890" y="1101"/>
                </a:cubicBezTo>
                <a:cubicBezTo>
                  <a:pt x="3875" y="1101"/>
                  <a:pt x="3860" y="1096"/>
                  <a:pt x="3847" y="1086"/>
                </a:cubicBezTo>
                <a:cubicBezTo>
                  <a:pt x="3805" y="1056"/>
                  <a:pt x="3785" y="1009"/>
                  <a:pt x="3772" y="961"/>
                </a:cubicBezTo>
                <a:lnTo>
                  <a:pt x="3770" y="951"/>
                </a:lnTo>
                <a:lnTo>
                  <a:pt x="3623" y="1026"/>
                </a:lnTo>
                <a:lnTo>
                  <a:pt x="3626" y="1029"/>
                </a:lnTo>
                <a:close/>
                <a:moveTo>
                  <a:pt x="2518" y="393"/>
                </a:moveTo>
                <a:cubicBezTo>
                  <a:pt x="2598" y="393"/>
                  <a:pt x="2665" y="453"/>
                  <a:pt x="2672" y="523"/>
                </a:cubicBezTo>
                <a:lnTo>
                  <a:pt x="2672" y="540"/>
                </a:lnTo>
                <a:cubicBezTo>
                  <a:pt x="2672" y="628"/>
                  <a:pt x="2613" y="695"/>
                  <a:pt x="2530" y="702"/>
                </a:cubicBezTo>
                <a:lnTo>
                  <a:pt x="2516" y="702"/>
                </a:lnTo>
                <a:cubicBezTo>
                  <a:pt x="2436" y="702"/>
                  <a:pt x="2369" y="643"/>
                  <a:pt x="2359" y="550"/>
                </a:cubicBezTo>
                <a:lnTo>
                  <a:pt x="2359" y="538"/>
                </a:lnTo>
                <a:cubicBezTo>
                  <a:pt x="2359" y="471"/>
                  <a:pt x="2421" y="401"/>
                  <a:pt x="2503" y="393"/>
                </a:cubicBezTo>
                <a:lnTo>
                  <a:pt x="2518" y="393"/>
                </a:lnTo>
                <a:close/>
                <a:moveTo>
                  <a:pt x="2545" y="869"/>
                </a:moveTo>
                <a:cubicBezTo>
                  <a:pt x="2726" y="852"/>
                  <a:pt x="2851" y="717"/>
                  <a:pt x="2851" y="540"/>
                </a:cubicBezTo>
                <a:cubicBezTo>
                  <a:pt x="2851" y="528"/>
                  <a:pt x="2851" y="515"/>
                  <a:pt x="2848" y="503"/>
                </a:cubicBezTo>
                <a:cubicBezTo>
                  <a:pt x="2833" y="331"/>
                  <a:pt x="2680" y="219"/>
                  <a:pt x="2518" y="219"/>
                </a:cubicBezTo>
                <a:cubicBezTo>
                  <a:pt x="2508" y="219"/>
                  <a:pt x="2496" y="219"/>
                  <a:pt x="2486" y="222"/>
                </a:cubicBezTo>
                <a:cubicBezTo>
                  <a:pt x="2321" y="236"/>
                  <a:pt x="2179" y="366"/>
                  <a:pt x="2179" y="535"/>
                </a:cubicBezTo>
                <a:cubicBezTo>
                  <a:pt x="2179" y="545"/>
                  <a:pt x="2179" y="555"/>
                  <a:pt x="2182" y="565"/>
                </a:cubicBezTo>
                <a:cubicBezTo>
                  <a:pt x="2197" y="750"/>
                  <a:pt x="2334" y="872"/>
                  <a:pt x="2508" y="872"/>
                </a:cubicBezTo>
                <a:cubicBezTo>
                  <a:pt x="2520" y="872"/>
                  <a:pt x="2533" y="872"/>
                  <a:pt x="2545" y="869"/>
                </a:cubicBezTo>
                <a:close/>
                <a:moveTo>
                  <a:pt x="3212" y="565"/>
                </a:moveTo>
                <a:lnTo>
                  <a:pt x="3354" y="974"/>
                </a:lnTo>
                <a:lnTo>
                  <a:pt x="3516" y="1029"/>
                </a:lnTo>
                <a:lnTo>
                  <a:pt x="3713" y="448"/>
                </a:lnTo>
                <a:lnTo>
                  <a:pt x="3546" y="391"/>
                </a:lnTo>
                <a:lnTo>
                  <a:pt x="3436" y="712"/>
                </a:lnTo>
                <a:lnTo>
                  <a:pt x="3294" y="306"/>
                </a:lnTo>
                <a:lnTo>
                  <a:pt x="3132" y="251"/>
                </a:lnTo>
                <a:lnTo>
                  <a:pt x="2935" y="832"/>
                </a:lnTo>
                <a:lnTo>
                  <a:pt x="3102" y="889"/>
                </a:lnTo>
                <a:lnTo>
                  <a:pt x="3212" y="565"/>
                </a:lnTo>
                <a:close/>
                <a:moveTo>
                  <a:pt x="1982" y="1006"/>
                </a:moveTo>
                <a:lnTo>
                  <a:pt x="2144" y="937"/>
                </a:lnTo>
                <a:lnTo>
                  <a:pt x="1903" y="373"/>
                </a:lnTo>
                <a:lnTo>
                  <a:pt x="1741" y="443"/>
                </a:lnTo>
                <a:lnTo>
                  <a:pt x="1743" y="451"/>
                </a:lnTo>
                <a:lnTo>
                  <a:pt x="1982" y="1006"/>
                </a:lnTo>
                <a:close/>
                <a:moveTo>
                  <a:pt x="463" y="2958"/>
                </a:moveTo>
                <a:cubicBezTo>
                  <a:pt x="468" y="2983"/>
                  <a:pt x="495" y="2966"/>
                  <a:pt x="500" y="2958"/>
                </a:cubicBezTo>
                <a:cubicBezTo>
                  <a:pt x="620" y="2834"/>
                  <a:pt x="837" y="2754"/>
                  <a:pt x="834" y="2742"/>
                </a:cubicBezTo>
                <a:cubicBezTo>
                  <a:pt x="834" y="2732"/>
                  <a:pt x="647" y="2787"/>
                  <a:pt x="495" y="2919"/>
                </a:cubicBezTo>
                <a:cubicBezTo>
                  <a:pt x="495" y="2919"/>
                  <a:pt x="460" y="2946"/>
                  <a:pt x="463" y="2958"/>
                </a:cubicBezTo>
                <a:close/>
                <a:moveTo>
                  <a:pt x="246" y="2374"/>
                </a:moveTo>
                <a:cubicBezTo>
                  <a:pt x="226" y="2411"/>
                  <a:pt x="196" y="2471"/>
                  <a:pt x="181" y="2499"/>
                </a:cubicBezTo>
                <a:cubicBezTo>
                  <a:pt x="216" y="2506"/>
                  <a:pt x="256" y="2499"/>
                  <a:pt x="296" y="2469"/>
                </a:cubicBezTo>
                <a:cubicBezTo>
                  <a:pt x="301" y="2354"/>
                  <a:pt x="411" y="2115"/>
                  <a:pt x="411" y="2115"/>
                </a:cubicBezTo>
                <a:cubicBezTo>
                  <a:pt x="381" y="2152"/>
                  <a:pt x="333" y="2227"/>
                  <a:pt x="303" y="2274"/>
                </a:cubicBezTo>
                <a:cubicBezTo>
                  <a:pt x="281" y="2309"/>
                  <a:pt x="264" y="2339"/>
                  <a:pt x="246" y="2374"/>
                </a:cubicBezTo>
                <a:close/>
                <a:moveTo>
                  <a:pt x="3558" y="4050"/>
                </a:moveTo>
                <a:lnTo>
                  <a:pt x="3626" y="4192"/>
                </a:lnTo>
                <a:lnTo>
                  <a:pt x="3713" y="4346"/>
                </a:lnTo>
                <a:lnTo>
                  <a:pt x="3713" y="4349"/>
                </a:lnTo>
                <a:lnTo>
                  <a:pt x="3479" y="4087"/>
                </a:lnTo>
                <a:lnTo>
                  <a:pt x="3429" y="4112"/>
                </a:lnTo>
                <a:lnTo>
                  <a:pt x="3616" y="4513"/>
                </a:lnTo>
                <a:lnTo>
                  <a:pt x="3668" y="4488"/>
                </a:lnTo>
                <a:lnTo>
                  <a:pt x="3598" y="4341"/>
                </a:lnTo>
                <a:lnTo>
                  <a:pt x="3528" y="4212"/>
                </a:lnTo>
                <a:lnTo>
                  <a:pt x="3513" y="4187"/>
                </a:lnTo>
                <a:lnTo>
                  <a:pt x="3513" y="4184"/>
                </a:lnTo>
                <a:lnTo>
                  <a:pt x="3750" y="4448"/>
                </a:lnTo>
                <a:lnTo>
                  <a:pt x="3800" y="4426"/>
                </a:lnTo>
                <a:lnTo>
                  <a:pt x="3613" y="4025"/>
                </a:lnTo>
                <a:lnTo>
                  <a:pt x="3558" y="4050"/>
                </a:lnTo>
                <a:close/>
                <a:moveTo>
                  <a:pt x="421" y="2809"/>
                </a:moveTo>
                <a:cubicBezTo>
                  <a:pt x="421" y="2809"/>
                  <a:pt x="378" y="2841"/>
                  <a:pt x="381" y="2856"/>
                </a:cubicBezTo>
                <a:cubicBezTo>
                  <a:pt x="386" y="2886"/>
                  <a:pt x="421" y="2866"/>
                  <a:pt x="428" y="2859"/>
                </a:cubicBezTo>
                <a:cubicBezTo>
                  <a:pt x="575" y="2712"/>
                  <a:pt x="846" y="2623"/>
                  <a:pt x="844" y="2607"/>
                </a:cubicBezTo>
                <a:cubicBezTo>
                  <a:pt x="841" y="2592"/>
                  <a:pt x="610" y="2655"/>
                  <a:pt x="421" y="2809"/>
                </a:cubicBezTo>
                <a:close/>
                <a:moveTo>
                  <a:pt x="4946" y="1856"/>
                </a:moveTo>
                <a:cubicBezTo>
                  <a:pt x="4921" y="1696"/>
                  <a:pt x="4575" y="1856"/>
                  <a:pt x="4575" y="1856"/>
                </a:cubicBezTo>
                <a:cubicBezTo>
                  <a:pt x="4405" y="1898"/>
                  <a:pt x="4338" y="1853"/>
                  <a:pt x="4313" y="1821"/>
                </a:cubicBezTo>
                <a:cubicBezTo>
                  <a:pt x="4313" y="1821"/>
                  <a:pt x="4306" y="1816"/>
                  <a:pt x="4311" y="1823"/>
                </a:cubicBezTo>
                <a:cubicBezTo>
                  <a:pt x="4405" y="2030"/>
                  <a:pt x="4609" y="1923"/>
                  <a:pt x="4609" y="1923"/>
                </a:cubicBezTo>
                <a:lnTo>
                  <a:pt x="4647" y="1960"/>
                </a:lnTo>
                <a:cubicBezTo>
                  <a:pt x="4637" y="1938"/>
                  <a:pt x="4637" y="1906"/>
                  <a:pt x="4642" y="1861"/>
                </a:cubicBezTo>
                <a:lnTo>
                  <a:pt x="4679" y="1848"/>
                </a:lnTo>
                <a:cubicBezTo>
                  <a:pt x="4689" y="1861"/>
                  <a:pt x="4689" y="1868"/>
                  <a:pt x="4692" y="1888"/>
                </a:cubicBezTo>
                <a:cubicBezTo>
                  <a:pt x="4692" y="1908"/>
                  <a:pt x="4682" y="1933"/>
                  <a:pt x="4682" y="1948"/>
                </a:cubicBezTo>
                <a:cubicBezTo>
                  <a:pt x="4682" y="1963"/>
                  <a:pt x="4694" y="1970"/>
                  <a:pt x="4694" y="1970"/>
                </a:cubicBezTo>
                <a:cubicBezTo>
                  <a:pt x="4734" y="1948"/>
                  <a:pt x="4764" y="1891"/>
                  <a:pt x="4776" y="1856"/>
                </a:cubicBezTo>
                <a:cubicBezTo>
                  <a:pt x="4786" y="1858"/>
                  <a:pt x="4796" y="1861"/>
                  <a:pt x="4806" y="1866"/>
                </a:cubicBezTo>
                <a:cubicBezTo>
                  <a:pt x="4786" y="1965"/>
                  <a:pt x="4722" y="2008"/>
                  <a:pt x="4684" y="1998"/>
                </a:cubicBezTo>
                <a:cubicBezTo>
                  <a:pt x="4682" y="1998"/>
                  <a:pt x="4682" y="1998"/>
                  <a:pt x="4679" y="1995"/>
                </a:cubicBezTo>
                <a:cubicBezTo>
                  <a:pt x="4560" y="2050"/>
                  <a:pt x="4629" y="2065"/>
                  <a:pt x="4629" y="2065"/>
                </a:cubicBezTo>
                <a:cubicBezTo>
                  <a:pt x="4729" y="2065"/>
                  <a:pt x="4819" y="1998"/>
                  <a:pt x="4819" y="1998"/>
                </a:cubicBezTo>
                <a:cubicBezTo>
                  <a:pt x="4851" y="2015"/>
                  <a:pt x="4886" y="2095"/>
                  <a:pt x="4886" y="2095"/>
                </a:cubicBezTo>
                <a:cubicBezTo>
                  <a:pt x="4923" y="2100"/>
                  <a:pt x="4986" y="2132"/>
                  <a:pt x="4986" y="2132"/>
                </a:cubicBezTo>
                <a:cubicBezTo>
                  <a:pt x="5050" y="2190"/>
                  <a:pt x="5080" y="2165"/>
                  <a:pt x="5080" y="2165"/>
                </a:cubicBezTo>
                <a:cubicBezTo>
                  <a:pt x="5011" y="2070"/>
                  <a:pt x="4973" y="2035"/>
                  <a:pt x="4946" y="1856"/>
                </a:cubicBezTo>
                <a:close/>
                <a:moveTo>
                  <a:pt x="5025" y="2239"/>
                </a:moveTo>
                <a:cubicBezTo>
                  <a:pt x="5025" y="2239"/>
                  <a:pt x="5070" y="2309"/>
                  <a:pt x="5135" y="2324"/>
                </a:cubicBezTo>
                <a:cubicBezTo>
                  <a:pt x="5202" y="2337"/>
                  <a:pt x="5157" y="2264"/>
                  <a:pt x="5120" y="2225"/>
                </a:cubicBezTo>
                <a:cubicBezTo>
                  <a:pt x="5120" y="2225"/>
                  <a:pt x="5118" y="2272"/>
                  <a:pt x="5025" y="2239"/>
                </a:cubicBezTo>
                <a:close/>
                <a:moveTo>
                  <a:pt x="5100" y="2354"/>
                </a:moveTo>
                <a:cubicBezTo>
                  <a:pt x="5100" y="2354"/>
                  <a:pt x="5167" y="2439"/>
                  <a:pt x="5215" y="2454"/>
                </a:cubicBezTo>
                <a:cubicBezTo>
                  <a:pt x="5265" y="2466"/>
                  <a:pt x="5240" y="2401"/>
                  <a:pt x="5220" y="2386"/>
                </a:cubicBezTo>
                <a:cubicBezTo>
                  <a:pt x="5220" y="2386"/>
                  <a:pt x="5210" y="2426"/>
                  <a:pt x="5100" y="2354"/>
                </a:cubicBezTo>
                <a:close/>
              </a:path>
            </a:pathLst>
          </a:custGeom>
          <a:solidFill>
            <a:srgbClr val="1F3D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521B05A6-FFEB-4005-B6D4-7DE4E039ED25}"/>
              </a:ext>
            </a:extLst>
          </p:cNvPr>
          <p:cNvSpPr txBox="1">
            <a:spLocks/>
          </p:cNvSpPr>
          <p:nvPr/>
        </p:nvSpPr>
        <p:spPr>
          <a:xfrm>
            <a:off x="1531621" y="4288579"/>
            <a:ext cx="8920353" cy="78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i="0" kern="1200">
                <a:solidFill>
                  <a:srgbClr val="153F82"/>
                </a:solidFill>
                <a:latin typeface="Signika SemiBold" panose="02010003020600000004" pitchFamily="2" charset="0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20"/>
              </a:lnSpc>
            </a:pPr>
            <a:endParaRPr lang="fi-FI" sz="2800" b="0" dirty="0">
              <a:latin typeface="Signika" panose="0201000302060000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CCD4F4-22D4-47D7-AC47-DE11BAAA041D}"/>
              </a:ext>
            </a:extLst>
          </p:cNvPr>
          <p:cNvSpPr/>
          <p:nvPr/>
        </p:nvSpPr>
        <p:spPr>
          <a:xfrm>
            <a:off x="929640" y="1360074"/>
            <a:ext cx="2082501" cy="41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B8399CF8-A7BD-472B-8053-64603B3A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4722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i-FI" sz="4800" b="1" dirty="0">
                <a:solidFill>
                  <a:srgbClr val="1F3D7F"/>
                </a:solidFill>
                <a:latin typeface="Signika" pitchFamily="2" charset="0"/>
              </a:rPr>
              <a:t>Piirihallitustyön vahvistaminen</a:t>
            </a:r>
            <a:br>
              <a:rPr lang="fi-FI" sz="4800" b="1" dirty="0">
                <a:solidFill>
                  <a:srgbClr val="1F3D7F"/>
                </a:solidFill>
                <a:latin typeface="Signika" pitchFamily="2" charset="0"/>
              </a:rPr>
            </a:br>
            <a:endParaRPr lang="fi-FI" sz="4800" b="1" dirty="0">
              <a:latin typeface="Sign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6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9F1D2-C26D-4BA3-8163-CD577EAE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b="1" dirty="0">
                <a:latin typeface="Signika" pitchFamily="2" charset="0"/>
                <a:cs typeface="Calibri" panose="020F0502020204030204" pitchFamily="34" charset="0"/>
              </a:rPr>
              <a:t>Tiimityötä toimikuntiin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A60D85F-C9FE-435E-B93D-2F2DECF13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704207"/>
            <a:ext cx="10884378" cy="43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6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223B63-C780-45B0-813B-8B36DFF8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b="1" dirty="0">
                <a:latin typeface="Signika" pitchFamily="2" charset="0"/>
                <a:cs typeface="Calibri" panose="020F0502020204030204" pitchFamily="34" charset="0"/>
              </a:rPr>
              <a:t>Jäsentyö – GMA</a:t>
            </a:r>
            <a:br>
              <a:rPr lang="fi-FI" b="1" dirty="0">
                <a:latin typeface="Signika" pitchFamily="2" charset="0"/>
                <a:cs typeface="Calibri" panose="020F0502020204030204" pitchFamily="34" charset="0"/>
              </a:rPr>
            </a:br>
            <a:r>
              <a:rPr lang="fi-FI" sz="3600" b="1" dirty="0">
                <a:latin typeface="Signika" pitchFamily="2" charset="0"/>
                <a:cs typeface="Calibri" panose="020F0502020204030204" pitchFamily="34" charset="0"/>
              </a:rPr>
              <a:t>kansainvälinen jäsenaloite</a:t>
            </a:r>
            <a:endParaRPr lang="fi-FI" b="1" dirty="0">
              <a:latin typeface="Signika" pitchFamily="2" charset="0"/>
              <a:cs typeface="Calibri" panose="020F050202020403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F9732B2-53A1-44D7-BECF-B9274FB26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58" y="1690689"/>
            <a:ext cx="7760677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0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85D2FCF-85BE-440B-B667-97AF74D95F58}"/>
              </a:ext>
            </a:extLst>
          </p:cNvPr>
          <p:cNvSpPr txBox="1">
            <a:spLocks/>
          </p:cNvSpPr>
          <p:nvPr/>
        </p:nvSpPr>
        <p:spPr>
          <a:xfrm>
            <a:off x="0" y="1934818"/>
            <a:ext cx="12192000" cy="37573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755934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rgbClr val="EBC318"/>
                </a:solidFill>
                <a:latin typeface="Signika SemiBold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2400"/>
              </a:spcAft>
              <a:defRPr/>
            </a:pPr>
            <a:r>
              <a:rPr lang="fi-FI" sz="3600" dirty="0">
                <a:solidFill>
                  <a:srgbClr val="1F3D7F"/>
                </a:solidFill>
                <a:latin typeface="+mj-lt"/>
              </a:rPr>
              <a:t>Toimintasuunnitelma 2022-2023(2024)</a:t>
            </a: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83B93BCC-3472-4F95-BD46-EF3570ECC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193" y="489978"/>
            <a:ext cx="1391615" cy="1316247"/>
          </a:xfrm>
          <a:custGeom>
            <a:avLst/>
            <a:gdLst>
              <a:gd name="T0" fmla="*/ 638089 w 5472"/>
              <a:gd name="T1" fmla="*/ 1258247 h 5182"/>
              <a:gd name="T2" fmla="*/ 653074 w 5472"/>
              <a:gd name="T3" fmla="*/ 1247160 h 5182"/>
              <a:gd name="T4" fmla="*/ 719611 w 5472"/>
              <a:gd name="T5" fmla="*/ 1264240 h 5182"/>
              <a:gd name="T6" fmla="*/ 311102 w 5472"/>
              <a:gd name="T7" fmla="*/ 838132 h 5182"/>
              <a:gd name="T8" fmla="*/ 476843 w 5472"/>
              <a:gd name="T9" fmla="*/ 1190226 h 5182"/>
              <a:gd name="T10" fmla="*/ 1350207 w 5472"/>
              <a:gd name="T11" fmla="*/ 791686 h 5182"/>
              <a:gd name="T12" fmla="*/ 826009 w 5472"/>
              <a:gd name="T13" fmla="*/ 1450925 h 5182"/>
              <a:gd name="T14" fmla="*/ 830504 w 5472"/>
              <a:gd name="T15" fmla="*/ 1466507 h 5182"/>
              <a:gd name="T16" fmla="*/ 1158990 w 5472"/>
              <a:gd name="T17" fmla="*/ 1314282 h 5182"/>
              <a:gd name="T18" fmla="*/ 1017226 w 5472"/>
              <a:gd name="T19" fmla="*/ 1359830 h 5182"/>
              <a:gd name="T20" fmla="*/ 855980 w 5472"/>
              <a:gd name="T21" fmla="*/ 1460514 h 5182"/>
              <a:gd name="T22" fmla="*/ 819415 w 5472"/>
              <a:gd name="T23" fmla="*/ 1297801 h 5182"/>
              <a:gd name="T24" fmla="*/ 1151497 w 5472"/>
              <a:gd name="T25" fmla="*/ 1159062 h 5182"/>
              <a:gd name="T26" fmla="*/ 712118 w 5472"/>
              <a:gd name="T27" fmla="*/ 892370 h 5182"/>
              <a:gd name="T28" fmla="*/ 1036707 w 5472"/>
              <a:gd name="T29" fmla="*/ 826745 h 5182"/>
              <a:gd name="T30" fmla="*/ 1557608 w 5472"/>
              <a:gd name="T31" fmla="*/ 870795 h 5182"/>
              <a:gd name="T32" fmla="*/ 1341815 w 5472"/>
              <a:gd name="T33" fmla="*/ 864801 h 5182"/>
              <a:gd name="T34" fmla="*/ 1288166 w 5472"/>
              <a:gd name="T35" fmla="*/ 834237 h 5182"/>
              <a:gd name="T36" fmla="*/ 1346310 w 5472"/>
              <a:gd name="T37" fmla="*/ 677817 h 5182"/>
              <a:gd name="T38" fmla="*/ 1323232 w 5472"/>
              <a:gd name="T39" fmla="*/ 404533 h 5182"/>
              <a:gd name="T40" fmla="*/ 1512052 w 5472"/>
              <a:gd name="T41" fmla="*/ 607698 h 5182"/>
              <a:gd name="T42" fmla="*/ 1361296 w 5472"/>
              <a:gd name="T43" fmla="*/ 1031409 h 5182"/>
              <a:gd name="T44" fmla="*/ 1206045 w 5472"/>
              <a:gd name="T45" fmla="*/ 998447 h 5182"/>
              <a:gd name="T46" fmla="*/ 1426334 w 5472"/>
              <a:gd name="T47" fmla="*/ 996350 h 5182"/>
              <a:gd name="T48" fmla="*/ 405212 w 5472"/>
              <a:gd name="T49" fmla="*/ 1087444 h 5182"/>
              <a:gd name="T50" fmla="*/ 1203947 w 5472"/>
              <a:gd name="T51" fmla="*/ 1090441 h 5182"/>
              <a:gd name="T52" fmla="*/ 200808 w 5472"/>
              <a:gd name="T53" fmla="*/ 557656 h 5182"/>
              <a:gd name="T54" fmla="*/ 248462 w 5472"/>
              <a:gd name="T55" fmla="*/ 1077556 h 5182"/>
              <a:gd name="T56" fmla="*/ 346168 w 5472"/>
              <a:gd name="T57" fmla="*/ 1023019 h 5182"/>
              <a:gd name="T58" fmla="*/ 269442 w 5472"/>
              <a:gd name="T59" fmla="*/ 864801 h 5182"/>
              <a:gd name="T60" fmla="*/ 187920 w 5472"/>
              <a:gd name="T61" fmla="*/ 893269 h 5182"/>
              <a:gd name="T62" fmla="*/ 107297 w 5472"/>
              <a:gd name="T63" fmla="*/ 879185 h 5182"/>
              <a:gd name="T64" fmla="*/ 22179 w 5472"/>
              <a:gd name="T65" fmla="*/ 794682 h 5182"/>
              <a:gd name="T66" fmla="*/ 157349 w 5472"/>
              <a:gd name="T67" fmla="*/ 544172 h 5182"/>
              <a:gd name="T68" fmla="*/ 279932 w 5472"/>
              <a:gd name="T69" fmla="*/ 311341 h 5182"/>
              <a:gd name="T70" fmla="*/ 344670 w 5472"/>
              <a:gd name="T71" fmla="*/ 414122 h 5182"/>
              <a:gd name="T72" fmla="*/ 363552 w 5472"/>
              <a:gd name="T73" fmla="*/ 567245 h 5182"/>
              <a:gd name="T74" fmla="*/ 312601 w 5472"/>
              <a:gd name="T75" fmla="*/ 762919 h 5182"/>
              <a:gd name="T76" fmla="*/ 275436 w 5472"/>
              <a:gd name="T77" fmla="*/ 1089542 h 5182"/>
              <a:gd name="T78" fmla="*/ 1120327 w 5472"/>
              <a:gd name="T79" fmla="*/ 1049988 h 5182"/>
              <a:gd name="T80" fmla="*/ 820015 w 5472"/>
              <a:gd name="T81" fmla="*/ 29666 h 5182"/>
              <a:gd name="T82" fmla="*/ 1184465 w 5472"/>
              <a:gd name="T83" fmla="*/ 426108 h 5182"/>
              <a:gd name="T84" fmla="*/ 317995 w 5472"/>
              <a:gd name="T85" fmla="*/ 322428 h 5182"/>
              <a:gd name="T86" fmla="*/ 1491371 w 5472"/>
              <a:gd name="T87" fmla="*/ 503718 h 5182"/>
              <a:gd name="T88" fmla="*/ 282929 w 5472"/>
              <a:gd name="T89" fmla="*/ 218747 h 5182"/>
              <a:gd name="T90" fmla="*/ 0 w 5472"/>
              <a:gd name="T91" fmla="*/ 788689 h 5182"/>
              <a:gd name="T92" fmla="*/ 203805 w 5472"/>
              <a:gd name="T93" fmla="*/ 952900 h 5182"/>
              <a:gd name="T94" fmla="*/ 204404 w 5472"/>
              <a:gd name="T95" fmla="*/ 1027514 h 5182"/>
              <a:gd name="T96" fmla="*/ 735196 w 5472"/>
              <a:gd name="T97" fmla="*/ 1494075 h 5182"/>
              <a:gd name="T98" fmla="*/ 1445815 w 5472"/>
              <a:gd name="T99" fmla="*/ 1083549 h 5182"/>
              <a:gd name="T100" fmla="*/ 1432927 w 5472"/>
              <a:gd name="T101" fmla="*/ 939415 h 5182"/>
              <a:gd name="T102" fmla="*/ 1551614 w 5472"/>
              <a:gd name="T103" fmla="*/ 741344 h 5182"/>
              <a:gd name="T104" fmla="*/ 1225526 w 5472"/>
              <a:gd name="T105" fmla="*/ 348498 h 5182"/>
              <a:gd name="T106" fmla="*/ 1153895 w 5472"/>
              <a:gd name="T107" fmla="*/ 223242 h 5182"/>
              <a:gd name="T108" fmla="*/ 758274 w 5472"/>
              <a:gd name="T109" fmla="*/ 210357 h 5182"/>
              <a:gd name="T110" fmla="*/ 762769 w 5472"/>
              <a:gd name="T111" fmla="*/ 260399 h 5182"/>
              <a:gd name="T112" fmla="*/ 570354 w 5472"/>
              <a:gd name="T113" fmla="*/ 111771 h 5182"/>
              <a:gd name="T114" fmla="*/ 73729 w 5472"/>
              <a:gd name="T115" fmla="*/ 711379 h 5182"/>
              <a:gd name="T116" fmla="*/ 1138909 w 5472"/>
              <a:gd name="T117" fmla="*/ 1326269 h 5182"/>
              <a:gd name="T118" fmla="*/ 1391267 w 5472"/>
              <a:gd name="T119" fmla="*/ 557656 h 5182"/>
              <a:gd name="T120" fmla="*/ 1482380 w 5472"/>
              <a:gd name="T121" fmla="*/ 556158 h 51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2" h="5182">
                <a:moveTo>
                  <a:pt x="1950" y="4127"/>
                </a:moveTo>
                <a:lnTo>
                  <a:pt x="1975" y="4082"/>
                </a:lnTo>
                <a:lnTo>
                  <a:pt x="1803" y="3990"/>
                </a:lnTo>
                <a:lnTo>
                  <a:pt x="1778" y="4035"/>
                </a:lnTo>
                <a:lnTo>
                  <a:pt x="1838" y="4067"/>
                </a:lnTo>
                <a:lnTo>
                  <a:pt x="1654" y="4411"/>
                </a:lnTo>
                <a:lnTo>
                  <a:pt x="1706" y="4438"/>
                </a:lnTo>
                <a:lnTo>
                  <a:pt x="1890" y="4094"/>
                </a:lnTo>
                <a:lnTo>
                  <a:pt x="1950" y="4127"/>
                </a:lnTo>
                <a:close/>
                <a:moveTo>
                  <a:pt x="2047" y="4371"/>
                </a:moveTo>
                <a:lnTo>
                  <a:pt x="2067" y="4324"/>
                </a:lnTo>
                <a:lnTo>
                  <a:pt x="1985" y="4291"/>
                </a:lnTo>
                <a:lnTo>
                  <a:pt x="2037" y="4162"/>
                </a:lnTo>
                <a:lnTo>
                  <a:pt x="2129" y="4199"/>
                </a:lnTo>
                <a:lnTo>
                  <a:pt x="2149" y="4152"/>
                </a:lnTo>
                <a:lnTo>
                  <a:pt x="2002" y="4092"/>
                </a:lnTo>
                <a:lnTo>
                  <a:pt x="1838" y="4501"/>
                </a:lnTo>
                <a:lnTo>
                  <a:pt x="1985" y="4560"/>
                </a:lnTo>
                <a:lnTo>
                  <a:pt x="2005" y="4513"/>
                </a:lnTo>
                <a:lnTo>
                  <a:pt x="1913" y="4476"/>
                </a:lnTo>
                <a:lnTo>
                  <a:pt x="1970" y="4336"/>
                </a:lnTo>
                <a:lnTo>
                  <a:pt x="2047" y="4371"/>
                </a:lnTo>
                <a:close/>
                <a:moveTo>
                  <a:pt x="2184" y="4366"/>
                </a:moveTo>
                <a:lnTo>
                  <a:pt x="2222" y="4224"/>
                </a:lnTo>
                <a:lnTo>
                  <a:pt x="2232" y="4226"/>
                </a:lnTo>
                <a:cubicBezTo>
                  <a:pt x="2274" y="4239"/>
                  <a:pt x="2269" y="4274"/>
                  <a:pt x="2259" y="4314"/>
                </a:cubicBezTo>
                <a:cubicBezTo>
                  <a:pt x="2246" y="4356"/>
                  <a:pt x="2227" y="4381"/>
                  <a:pt x="2184" y="4366"/>
                </a:cubicBezTo>
                <a:close/>
                <a:moveTo>
                  <a:pt x="2179" y="4162"/>
                </a:moveTo>
                <a:lnTo>
                  <a:pt x="2065" y="4588"/>
                </a:lnTo>
                <a:lnTo>
                  <a:pt x="2122" y="4603"/>
                </a:lnTo>
                <a:lnTo>
                  <a:pt x="2177" y="4393"/>
                </a:lnTo>
                <a:lnTo>
                  <a:pt x="2197" y="4623"/>
                </a:lnTo>
                <a:lnTo>
                  <a:pt x="2256" y="4638"/>
                </a:lnTo>
                <a:lnTo>
                  <a:pt x="2234" y="4408"/>
                </a:lnTo>
                <a:cubicBezTo>
                  <a:pt x="2284" y="4413"/>
                  <a:pt x="2311" y="4354"/>
                  <a:pt x="2321" y="4314"/>
                </a:cubicBezTo>
                <a:cubicBezTo>
                  <a:pt x="2351" y="4212"/>
                  <a:pt x="2286" y="4192"/>
                  <a:pt x="2246" y="4179"/>
                </a:cubicBezTo>
                <a:lnTo>
                  <a:pt x="2179" y="4162"/>
                </a:lnTo>
                <a:close/>
                <a:moveTo>
                  <a:pt x="2523" y="4396"/>
                </a:moveTo>
                <a:lnTo>
                  <a:pt x="2513" y="4573"/>
                </a:lnTo>
                <a:lnTo>
                  <a:pt x="2511" y="4573"/>
                </a:lnTo>
                <a:lnTo>
                  <a:pt x="2456" y="4226"/>
                </a:lnTo>
                <a:lnTo>
                  <a:pt x="2401" y="4219"/>
                </a:lnTo>
                <a:lnTo>
                  <a:pt x="2339" y="4657"/>
                </a:lnTo>
                <a:lnTo>
                  <a:pt x="2396" y="4665"/>
                </a:lnTo>
                <a:lnTo>
                  <a:pt x="2418" y="4506"/>
                </a:lnTo>
                <a:lnTo>
                  <a:pt x="2431" y="4359"/>
                </a:lnTo>
                <a:lnTo>
                  <a:pt x="2431" y="4329"/>
                </a:lnTo>
                <a:lnTo>
                  <a:pt x="2433" y="4329"/>
                </a:lnTo>
                <a:lnTo>
                  <a:pt x="2488" y="4680"/>
                </a:lnTo>
                <a:lnTo>
                  <a:pt x="2543" y="4687"/>
                </a:lnTo>
                <a:lnTo>
                  <a:pt x="2605" y="4249"/>
                </a:lnTo>
                <a:lnTo>
                  <a:pt x="2548" y="4241"/>
                </a:lnTo>
                <a:lnTo>
                  <a:pt x="2523" y="4396"/>
                </a:lnTo>
                <a:close/>
                <a:moveTo>
                  <a:pt x="859" y="2546"/>
                </a:moveTo>
                <a:cubicBezTo>
                  <a:pt x="949" y="2717"/>
                  <a:pt x="884" y="2834"/>
                  <a:pt x="884" y="2834"/>
                </a:cubicBezTo>
                <a:cubicBezTo>
                  <a:pt x="884" y="2834"/>
                  <a:pt x="979" y="2846"/>
                  <a:pt x="1038" y="2797"/>
                </a:cubicBezTo>
                <a:cubicBezTo>
                  <a:pt x="1086" y="2652"/>
                  <a:pt x="979" y="2533"/>
                  <a:pt x="979" y="2533"/>
                </a:cubicBezTo>
                <a:cubicBezTo>
                  <a:pt x="993" y="2595"/>
                  <a:pt x="974" y="2679"/>
                  <a:pt x="974" y="2679"/>
                </a:cubicBezTo>
                <a:cubicBezTo>
                  <a:pt x="939" y="2573"/>
                  <a:pt x="859" y="2546"/>
                  <a:pt x="859" y="2546"/>
                </a:cubicBezTo>
                <a:close/>
                <a:moveTo>
                  <a:pt x="1736" y="3947"/>
                </a:moveTo>
                <a:lnTo>
                  <a:pt x="1646" y="4077"/>
                </a:lnTo>
                <a:lnTo>
                  <a:pt x="1556" y="4229"/>
                </a:lnTo>
                <a:lnTo>
                  <a:pt x="1554" y="4229"/>
                </a:lnTo>
                <a:lnTo>
                  <a:pt x="1661" y="3895"/>
                </a:lnTo>
                <a:lnTo>
                  <a:pt x="1616" y="3863"/>
                </a:lnTo>
                <a:lnTo>
                  <a:pt x="1362" y="4224"/>
                </a:lnTo>
                <a:lnTo>
                  <a:pt x="1409" y="4256"/>
                </a:lnTo>
                <a:lnTo>
                  <a:pt x="1502" y="4124"/>
                </a:lnTo>
                <a:lnTo>
                  <a:pt x="1579" y="3997"/>
                </a:lnTo>
                <a:lnTo>
                  <a:pt x="1591" y="3972"/>
                </a:lnTo>
                <a:lnTo>
                  <a:pt x="1594" y="3972"/>
                </a:lnTo>
                <a:lnTo>
                  <a:pt x="1484" y="4311"/>
                </a:lnTo>
                <a:lnTo>
                  <a:pt x="1529" y="4344"/>
                </a:lnTo>
                <a:lnTo>
                  <a:pt x="1783" y="3982"/>
                </a:lnTo>
                <a:lnTo>
                  <a:pt x="1736" y="3947"/>
                </a:lnTo>
                <a:close/>
                <a:moveTo>
                  <a:pt x="1529" y="3786"/>
                </a:moveTo>
                <a:lnTo>
                  <a:pt x="1233" y="4114"/>
                </a:lnTo>
                <a:lnTo>
                  <a:pt x="1275" y="4154"/>
                </a:lnTo>
                <a:lnTo>
                  <a:pt x="1571" y="3825"/>
                </a:lnTo>
                <a:lnTo>
                  <a:pt x="1529" y="3786"/>
                </a:lnTo>
                <a:close/>
                <a:moveTo>
                  <a:pt x="4732" y="2620"/>
                </a:moveTo>
                <a:cubicBezTo>
                  <a:pt x="4796" y="2659"/>
                  <a:pt x="4874" y="2729"/>
                  <a:pt x="4963" y="2804"/>
                </a:cubicBezTo>
                <a:cubicBezTo>
                  <a:pt x="4971" y="2809"/>
                  <a:pt x="4963" y="2821"/>
                  <a:pt x="4961" y="2819"/>
                </a:cubicBezTo>
                <a:cubicBezTo>
                  <a:pt x="4729" y="2640"/>
                  <a:pt x="4502" y="2612"/>
                  <a:pt x="4505" y="2642"/>
                </a:cubicBezTo>
                <a:cubicBezTo>
                  <a:pt x="4505" y="2655"/>
                  <a:pt x="4557" y="2655"/>
                  <a:pt x="4622" y="2679"/>
                </a:cubicBezTo>
                <a:cubicBezTo>
                  <a:pt x="4717" y="2714"/>
                  <a:pt x="4844" y="2782"/>
                  <a:pt x="4941" y="2849"/>
                </a:cubicBezTo>
                <a:cubicBezTo>
                  <a:pt x="4948" y="2854"/>
                  <a:pt x="4941" y="2859"/>
                  <a:pt x="4936" y="2859"/>
                </a:cubicBezTo>
                <a:cubicBezTo>
                  <a:pt x="4669" y="2764"/>
                  <a:pt x="4425" y="2709"/>
                  <a:pt x="4428" y="2742"/>
                </a:cubicBezTo>
                <a:cubicBezTo>
                  <a:pt x="4430" y="2757"/>
                  <a:pt x="4505" y="2757"/>
                  <a:pt x="4597" y="2784"/>
                </a:cubicBezTo>
                <a:cubicBezTo>
                  <a:pt x="4727" y="2821"/>
                  <a:pt x="4896" y="2886"/>
                  <a:pt x="5008" y="2929"/>
                </a:cubicBezTo>
                <a:cubicBezTo>
                  <a:pt x="5011" y="2929"/>
                  <a:pt x="5025" y="2934"/>
                  <a:pt x="5060" y="2906"/>
                </a:cubicBezTo>
                <a:cubicBezTo>
                  <a:pt x="5085" y="2881"/>
                  <a:pt x="5083" y="2869"/>
                  <a:pt x="5083" y="2869"/>
                </a:cubicBezTo>
                <a:cubicBezTo>
                  <a:pt x="4829" y="2595"/>
                  <a:pt x="4622" y="2526"/>
                  <a:pt x="4614" y="2558"/>
                </a:cubicBezTo>
                <a:cubicBezTo>
                  <a:pt x="4612" y="2568"/>
                  <a:pt x="4664" y="2581"/>
                  <a:pt x="4732" y="2620"/>
                </a:cubicBezTo>
                <a:close/>
                <a:moveTo>
                  <a:pt x="2717" y="4862"/>
                </a:moveTo>
                <a:lnTo>
                  <a:pt x="2717" y="4824"/>
                </a:lnTo>
                <a:cubicBezTo>
                  <a:pt x="2722" y="4824"/>
                  <a:pt x="2726" y="4822"/>
                  <a:pt x="2731" y="4822"/>
                </a:cubicBezTo>
                <a:cubicBezTo>
                  <a:pt x="2751" y="4822"/>
                  <a:pt x="2756" y="4829"/>
                  <a:pt x="2756" y="4842"/>
                </a:cubicBezTo>
                <a:cubicBezTo>
                  <a:pt x="2756" y="4857"/>
                  <a:pt x="2749" y="4862"/>
                  <a:pt x="2729" y="4862"/>
                </a:cubicBezTo>
                <a:lnTo>
                  <a:pt x="2717" y="4862"/>
                </a:lnTo>
                <a:close/>
                <a:moveTo>
                  <a:pt x="2786" y="4842"/>
                </a:moveTo>
                <a:cubicBezTo>
                  <a:pt x="2786" y="4817"/>
                  <a:pt x="2766" y="4799"/>
                  <a:pt x="2734" y="4799"/>
                </a:cubicBezTo>
                <a:cubicBezTo>
                  <a:pt x="2722" y="4799"/>
                  <a:pt x="2707" y="4802"/>
                  <a:pt x="2695" y="4807"/>
                </a:cubicBezTo>
                <a:lnTo>
                  <a:pt x="2692" y="4807"/>
                </a:lnTo>
                <a:lnTo>
                  <a:pt x="2692" y="4944"/>
                </a:lnTo>
                <a:lnTo>
                  <a:pt x="2720" y="4944"/>
                </a:lnTo>
                <a:lnTo>
                  <a:pt x="2720" y="4887"/>
                </a:lnTo>
                <a:lnTo>
                  <a:pt x="2726" y="4887"/>
                </a:lnTo>
                <a:cubicBezTo>
                  <a:pt x="2736" y="4887"/>
                  <a:pt x="2739" y="4889"/>
                  <a:pt x="2744" y="4899"/>
                </a:cubicBezTo>
                <a:lnTo>
                  <a:pt x="2766" y="4946"/>
                </a:lnTo>
                <a:lnTo>
                  <a:pt x="2796" y="4946"/>
                </a:lnTo>
                <a:lnTo>
                  <a:pt x="2771" y="4894"/>
                </a:lnTo>
                <a:cubicBezTo>
                  <a:pt x="2766" y="4887"/>
                  <a:pt x="2764" y="4882"/>
                  <a:pt x="2761" y="4879"/>
                </a:cubicBezTo>
                <a:cubicBezTo>
                  <a:pt x="2776" y="4874"/>
                  <a:pt x="2786" y="4862"/>
                  <a:pt x="2786" y="4842"/>
                </a:cubicBezTo>
                <a:close/>
                <a:moveTo>
                  <a:pt x="3060" y="4219"/>
                </a:moveTo>
                <a:lnTo>
                  <a:pt x="3145" y="4653"/>
                </a:lnTo>
                <a:lnTo>
                  <a:pt x="3202" y="4643"/>
                </a:lnTo>
                <a:lnTo>
                  <a:pt x="3117" y="4209"/>
                </a:lnTo>
                <a:lnTo>
                  <a:pt x="3060" y="4219"/>
                </a:lnTo>
                <a:close/>
                <a:moveTo>
                  <a:pt x="3772" y="4022"/>
                </a:moveTo>
                <a:lnTo>
                  <a:pt x="3880" y="4144"/>
                </a:lnTo>
                <a:lnTo>
                  <a:pt x="3924" y="4192"/>
                </a:lnTo>
                <a:lnTo>
                  <a:pt x="3865" y="4229"/>
                </a:lnTo>
                <a:lnTo>
                  <a:pt x="3772" y="4022"/>
                </a:lnTo>
                <a:close/>
                <a:moveTo>
                  <a:pt x="3708" y="3962"/>
                </a:moveTo>
                <a:lnTo>
                  <a:pt x="3867" y="4386"/>
                </a:lnTo>
                <a:lnTo>
                  <a:pt x="3914" y="4354"/>
                </a:lnTo>
                <a:lnTo>
                  <a:pt x="3882" y="4271"/>
                </a:lnTo>
                <a:lnTo>
                  <a:pt x="3957" y="4224"/>
                </a:lnTo>
                <a:lnTo>
                  <a:pt x="4017" y="4286"/>
                </a:lnTo>
                <a:lnTo>
                  <a:pt x="4066" y="4254"/>
                </a:lnTo>
                <a:lnTo>
                  <a:pt x="3748" y="3935"/>
                </a:lnTo>
                <a:lnTo>
                  <a:pt x="3708" y="3962"/>
                </a:lnTo>
                <a:close/>
                <a:moveTo>
                  <a:pt x="906" y="2357"/>
                </a:moveTo>
                <a:cubicBezTo>
                  <a:pt x="782" y="2314"/>
                  <a:pt x="724" y="2202"/>
                  <a:pt x="724" y="2202"/>
                </a:cubicBezTo>
                <a:cubicBezTo>
                  <a:pt x="712" y="2434"/>
                  <a:pt x="906" y="2357"/>
                  <a:pt x="906" y="2357"/>
                </a:cubicBezTo>
                <a:close/>
                <a:moveTo>
                  <a:pt x="3292" y="4391"/>
                </a:moveTo>
                <a:cubicBezTo>
                  <a:pt x="3262" y="4301"/>
                  <a:pt x="3244" y="4226"/>
                  <a:pt x="3289" y="4212"/>
                </a:cubicBezTo>
                <a:cubicBezTo>
                  <a:pt x="3334" y="4197"/>
                  <a:pt x="3364" y="4269"/>
                  <a:pt x="3391" y="4359"/>
                </a:cubicBezTo>
                <a:cubicBezTo>
                  <a:pt x="3421" y="4448"/>
                  <a:pt x="3439" y="4523"/>
                  <a:pt x="3394" y="4538"/>
                </a:cubicBezTo>
                <a:cubicBezTo>
                  <a:pt x="3349" y="4553"/>
                  <a:pt x="3319" y="4481"/>
                  <a:pt x="3292" y="4391"/>
                </a:cubicBezTo>
                <a:close/>
                <a:moveTo>
                  <a:pt x="3232" y="4411"/>
                </a:moveTo>
                <a:cubicBezTo>
                  <a:pt x="3257" y="4486"/>
                  <a:pt x="3304" y="4625"/>
                  <a:pt x="3411" y="4590"/>
                </a:cubicBezTo>
                <a:cubicBezTo>
                  <a:pt x="3518" y="4555"/>
                  <a:pt x="3476" y="4416"/>
                  <a:pt x="3451" y="4339"/>
                </a:cubicBezTo>
                <a:cubicBezTo>
                  <a:pt x="3426" y="4264"/>
                  <a:pt x="3379" y="4124"/>
                  <a:pt x="3272" y="4159"/>
                </a:cubicBezTo>
                <a:cubicBezTo>
                  <a:pt x="3165" y="4194"/>
                  <a:pt x="3207" y="4334"/>
                  <a:pt x="3232" y="4411"/>
                </a:cubicBezTo>
                <a:close/>
                <a:moveTo>
                  <a:pt x="2638" y="4877"/>
                </a:moveTo>
                <a:cubicBezTo>
                  <a:pt x="2638" y="4822"/>
                  <a:pt x="2680" y="4780"/>
                  <a:pt x="2734" y="4780"/>
                </a:cubicBezTo>
                <a:cubicBezTo>
                  <a:pt x="2786" y="4780"/>
                  <a:pt x="2831" y="4822"/>
                  <a:pt x="2831" y="4877"/>
                </a:cubicBezTo>
                <a:cubicBezTo>
                  <a:pt x="2831" y="4929"/>
                  <a:pt x="2786" y="4974"/>
                  <a:pt x="2734" y="4974"/>
                </a:cubicBezTo>
                <a:cubicBezTo>
                  <a:pt x="2680" y="4974"/>
                  <a:pt x="2638" y="4932"/>
                  <a:pt x="2638" y="4877"/>
                </a:cubicBezTo>
                <a:close/>
                <a:moveTo>
                  <a:pt x="2613" y="4874"/>
                </a:moveTo>
                <a:cubicBezTo>
                  <a:pt x="2613" y="4941"/>
                  <a:pt x="2667" y="4996"/>
                  <a:pt x="2734" y="4996"/>
                </a:cubicBezTo>
                <a:cubicBezTo>
                  <a:pt x="2802" y="4996"/>
                  <a:pt x="2856" y="4941"/>
                  <a:pt x="2856" y="4874"/>
                </a:cubicBezTo>
                <a:cubicBezTo>
                  <a:pt x="2856" y="4807"/>
                  <a:pt x="2802" y="4752"/>
                  <a:pt x="2734" y="4752"/>
                </a:cubicBezTo>
                <a:cubicBezTo>
                  <a:pt x="2667" y="4752"/>
                  <a:pt x="2613" y="4807"/>
                  <a:pt x="2613" y="4874"/>
                </a:cubicBezTo>
                <a:close/>
                <a:moveTo>
                  <a:pt x="3015" y="4224"/>
                </a:moveTo>
                <a:lnTo>
                  <a:pt x="2823" y="4246"/>
                </a:lnTo>
                <a:lnTo>
                  <a:pt x="2828" y="4296"/>
                </a:lnTo>
                <a:lnTo>
                  <a:pt x="2898" y="4289"/>
                </a:lnTo>
                <a:lnTo>
                  <a:pt x="2945" y="4677"/>
                </a:lnTo>
                <a:lnTo>
                  <a:pt x="3003" y="4670"/>
                </a:lnTo>
                <a:lnTo>
                  <a:pt x="2955" y="4281"/>
                </a:lnTo>
                <a:lnTo>
                  <a:pt x="3020" y="4274"/>
                </a:lnTo>
                <a:lnTo>
                  <a:pt x="3015" y="4224"/>
                </a:lnTo>
                <a:close/>
                <a:moveTo>
                  <a:pt x="2771" y="4555"/>
                </a:moveTo>
                <a:lnTo>
                  <a:pt x="2702" y="4555"/>
                </a:lnTo>
                <a:lnTo>
                  <a:pt x="2734" y="4331"/>
                </a:lnTo>
                <a:lnTo>
                  <a:pt x="2759" y="4491"/>
                </a:lnTo>
                <a:lnTo>
                  <a:pt x="2771" y="4555"/>
                </a:lnTo>
                <a:close/>
                <a:moveTo>
                  <a:pt x="2710" y="4246"/>
                </a:moveTo>
                <a:lnTo>
                  <a:pt x="2623" y="4690"/>
                </a:lnTo>
                <a:lnTo>
                  <a:pt x="2680" y="4690"/>
                </a:lnTo>
                <a:lnTo>
                  <a:pt x="2695" y="4603"/>
                </a:lnTo>
                <a:lnTo>
                  <a:pt x="2781" y="4600"/>
                </a:lnTo>
                <a:lnTo>
                  <a:pt x="2798" y="4685"/>
                </a:lnTo>
                <a:lnTo>
                  <a:pt x="2858" y="4685"/>
                </a:lnTo>
                <a:lnTo>
                  <a:pt x="2756" y="4244"/>
                </a:lnTo>
                <a:lnTo>
                  <a:pt x="2710" y="4246"/>
                </a:lnTo>
                <a:close/>
                <a:moveTo>
                  <a:pt x="4139" y="4129"/>
                </a:moveTo>
                <a:lnTo>
                  <a:pt x="3887" y="3830"/>
                </a:lnTo>
                <a:lnTo>
                  <a:pt x="3842" y="3868"/>
                </a:lnTo>
                <a:lnTo>
                  <a:pt x="4129" y="4204"/>
                </a:lnTo>
                <a:lnTo>
                  <a:pt x="4248" y="4104"/>
                </a:lnTo>
                <a:lnTo>
                  <a:pt x="4216" y="4065"/>
                </a:lnTo>
                <a:lnTo>
                  <a:pt x="4139" y="4129"/>
                </a:lnTo>
                <a:close/>
                <a:moveTo>
                  <a:pt x="428" y="2906"/>
                </a:moveTo>
                <a:cubicBezTo>
                  <a:pt x="433" y="2934"/>
                  <a:pt x="463" y="2916"/>
                  <a:pt x="470" y="2909"/>
                </a:cubicBezTo>
                <a:cubicBezTo>
                  <a:pt x="605" y="2772"/>
                  <a:pt x="847" y="2684"/>
                  <a:pt x="847" y="2669"/>
                </a:cubicBezTo>
                <a:cubicBezTo>
                  <a:pt x="844" y="2655"/>
                  <a:pt x="637" y="2714"/>
                  <a:pt x="465" y="2861"/>
                </a:cubicBezTo>
                <a:cubicBezTo>
                  <a:pt x="465" y="2861"/>
                  <a:pt x="428" y="2891"/>
                  <a:pt x="428" y="2906"/>
                </a:cubicBezTo>
                <a:close/>
                <a:moveTo>
                  <a:pt x="3479" y="3262"/>
                </a:moveTo>
                <a:lnTo>
                  <a:pt x="2207" y="3262"/>
                </a:lnTo>
                <a:lnTo>
                  <a:pt x="2207" y="3093"/>
                </a:lnTo>
                <a:lnTo>
                  <a:pt x="2264" y="3093"/>
                </a:lnTo>
                <a:cubicBezTo>
                  <a:pt x="2326" y="3093"/>
                  <a:pt x="2376" y="3041"/>
                  <a:pt x="2376" y="2978"/>
                </a:cubicBezTo>
                <a:lnTo>
                  <a:pt x="2376" y="1886"/>
                </a:lnTo>
                <a:cubicBezTo>
                  <a:pt x="2376" y="1823"/>
                  <a:pt x="2326" y="1774"/>
                  <a:pt x="2264" y="1774"/>
                </a:cubicBezTo>
                <a:lnTo>
                  <a:pt x="2212" y="1774"/>
                </a:lnTo>
                <a:lnTo>
                  <a:pt x="2212" y="1647"/>
                </a:lnTo>
                <a:lnTo>
                  <a:pt x="2950" y="1647"/>
                </a:lnTo>
                <a:lnTo>
                  <a:pt x="2950" y="1776"/>
                </a:lnTo>
                <a:lnTo>
                  <a:pt x="2891" y="1776"/>
                </a:lnTo>
                <a:cubicBezTo>
                  <a:pt x="2828" y="1776"/>
                  <a:pt x="2776" y="1828"/>
                  <a:pt x="2776" y="1891"/>
                </a:cubicBezTo>
                <a:lnTo>
                  <a:pt x="2776" y="3058"/>
                </a:lnTo>
                <a:lnTo>
                  <a:pt x="3145" y="3058"/>
                </a:lnTo>
                <a:cubicBezTo>
                  <a:pt x="3195" y="3058"/>
                  <a:pt x="3242" y="3008"/>
                  <a:pt x="3237" y="2958"/>
                </a:cubicBezTo>
                <a:cubicBezTo>
                  <a:pt x="3234" y="2943"/>
                  <a:pt x="3234" y="2921"/>
                  <a:pt x="3234" y="2904"/>
                </a:cubicBezTo>
                <a:cubicBezTo>
                  <a:pt x="3234" y="2806"/>
                  <a:pt x="3292" y="2722"/>
                  <a:pt x="3376" y="2677"/>
                </a:cubicBezTo>
                <a:lnTo>
                  <a:pt x="3459" y="2759"/>
                </a:lnTo>
                <a:cubicBezTo>
                  <a:pt x="3416" y="2799"/>
                  <a:pt x="3389" y="2856"/>
                  <a:pt x="3389" y="2919"/>
                </a:cubicBezTo>
                <a:cubicBezTo>
                  <a:pt x="3389" y="2993"/>
                  <a:pt x="3426" y="3061"/>
                  <a:pt x="3484" y="3098"/>
                </a:cubicBezTo>
                <a:lnTo>
                  <a:pt x="3479" y="3262"/>
                </a:lnTo>
                <a:close/>
                <a:moveTo>
                  <a:pt x="1444" y="2499"/>
                </a:moveTo>
                <a:cubicBezTo>
                  <a:pt x="1444" y="3211"/>
                  <a:pt x="2022" y="3791"/>
                  <a:pt x="2734" y="3791"/>
                </a:cubicBezTo>
                <a:cubicBezTo>
                  <a:pt x="3447" y="3791"/>
                  <a:pt x="4024" y="3213"/>
                  <a:pt x="4024" y="2499"/>
                </a:cubicBezTo>
                <a:cubicBezTo>
                  <a:pt x="4024" y="1786"/>
                  <a:pt x="3447" y="1208"/>
                  <a:pt x="2734" y="1208"/>
                </a:cubicBezTo>
                <a:cubicBezTo>
                  <a:pt x="2022" y="1208"/>
                  <a:pt x="1444" y="1786"/>
                  <a:pt x="1444" y="2499"/>
                </a:cubicBezTo>
                <a:close/>
                <a:moveTo>
                  <a:pt x="5402" y="2707"/>
                </a:moveTo>
                <a:lnTo>
                  <a:pt x="5354" y="2669"/>
                </a:lnTo>
                <a:lnTo>
                  <a:pt x="5329" y="2694"/>
                </a:lnTo>
                <a:cubicBezTo>
                  <a:pt x="5212" y="2595"/>
                  <a:pt x="5118" y="2620"/>
                  <a:pt x="5118" y="2620"/>
                </a:cubicBezTo>
                <a:lnTo>
                  <a:pt x="5001" y="2694"/>
                </a:lnTo>
                <a:cubicBezTo>
                  <a:pt x="5157" y="2704"/>
                  <a:pt x="5195" y="2816"/>
                  <a:pt x="5197" y="2906"/>
                </a:cubicBezTo>
                <a:cubicBezTo>
                  <a:pt x="5185" y="2916"/>
                  <a:pt x="5175" y="2926"/>
                  <a:pt x="5162" y="2936"/>
                </a:cubicBezTo>
                <a:lnTo>
                  <a:pt x="5160" y="2939"/>
                </a:lnTo>
                <a:cubicBezTo>
                  <a:pt x="5150" y="2948"/>
                  <a:pt x="5138" y="2958"/>
                  <a:pt x="5128" y="2968"/>
                </a:cubicBezTo>
                <a:lnTo>
                  <a:pt x="5125" y="2971"/>
                </a:lnTo>
                <a:lnTo>
                  <a:pt x="5095" y="3001"/>
                </a:lnTo>
                <a:lnTo>
                  <a:pt x="5088" y="3008"/>
                </a:lnTo>
                <a:cubicBezTo>
                  <a:pt x="5078" y="3018"/>
                  <a:pt x="5068" y="3028"/>
                  <a:pt x="5058" y="3041"/>
                </a:cubicBezTo>
                <a:cubicBezTo>
                  <a:pt x="5038" y="3063"/>
                  <a:pt x="5018" y="3068"/>
                  <a:pt x="4996" y="3071"/>
                </a:cubicBezTo>
                <a:cubicBezTo>
                  <a:pt x="4961" y="3071"/>
                  <a:pt x="4918" y="3051"/>
                  <a:pt x="4878" y="3026"/>
                </a:cubicBezTo>
                <a:cubicBezTo>
                  <a:pt x="4869" y="3021"/>
                  <a:pt x="4859" y="3013"/>
                  <a:pt x="4851" y="3006"/>
                </a:cubicBezTo>
                <a:cubicBezTo>
                  <a:pt x="4801" y="2971"/>
                  <a:pt x="4761" y="2934"/>
                  <a:pt x="4729" y="2921"/>
                </a:cubicBezTo>
                <a:cubicBezTo>
                  <a:pt x="4694" y="2909"/>
                  <a:pt x="4609" y="2886"/>
                  <a:pt x="4507" y="2886"/>
                </a:cubicBezTo>
                <a:lnTo>
                  <a:pt x="4487" y="2886"/>
                </a:lnTo>
                <a:lnTo>
                  <a:pt x="4477" y="2886"/>
                </a:lnTo>
                <a:lnTo>
                  <a:pt x="4467" y="2886"/>
                </a:lnTo>
                <a:lnTo>
                  <a:pt x="4455" y="2886"/>
                </a:lnTo>
                <a:lnTo>
                  <a:pt x="4448" y="2886"/>
                </a:lnTo>
                <a:cubicBezTo>
                  <a:pt x="4443" y="2886"/>
                  <a:pt x="4438" y="2886"/>
                  <a:pt x="4433" y="2889"/>
                </a:cubicBezTo>
                <a:lnTo>
                  <a:pt x="4428" y="2889"/>
                </a:lnTo>
                <a:cubicBezTo>
                  <a:pt x="4423" y="2889"/>
                  <a:pt x="4415" y="2891"/>
                  <a:pt x="4410" y="2891"/>
                </a:cubicBezTo>
                <a:lnTo>
                  <a:pt x="4408" y="2891"/>
                </a:lnTo>
                <a:cubicBezTo>
                  <a:pt x="4403" y="2891"/>
                  <a:pt x="4395" y="2894"/>
                  <a:pt x="4390" y="2894"/>
                </a:cubicBezTo>
                <a:lnTo>
                  <a:pt x="4388" y="2894"/>
                </a:lnTo>
                <a:cubicBezTo>
                  <a:pt x="4321" y="2906"/>
                  <a:pt x="4251" y="2931"/>
                  <a:pt x="4191" y="2976"/>
                </a:cubicBezTo>
                <a:cubicBezTo>
                  <a:pt x="4198" y="2953"/>
                  <a:pt x="4203" y="2934"/>
                  <a:pt x="4211" y="2911"/>
                </a:cubicBezTo>
                <a:cubicBezTo>
                  <a:pt x="4296" y="2869"/>
                  <a:pt x="4433" y="2826"/>
                  <a:pt x="4624" y="2849"/>
                </a:cubicBezTo>
                <a:cubicBezTo>
                  <a:pt x="4624" y="2849"/>
                  <a:pt x="4507" y="2811"/>
                  <a:pt x="4328" y="2821"/>
                </a:cubicBezTo>
                <a:lnTo>
                  <a:pt x="4298" y="2784"/>
                </a:lnTo>
                <a:cubicBezTo>
                  <a:pt x="4298" y="2784"/>
                  <a:pt x="4268" y="2799"/>
                  <a:pt x="4233" y="2826"/>
                </a:cubicBezTo>
                <a:cubicBezTo>
                  <a:pt x="4236" y="2811"/>
                  <a:pt x="4241" y="2794"/>
                  <a:pt x="4243" y="2779"/>
                </a:cubicBezTo>
                <a:cubicBezTo>
                  <a:pt x="4288" y="2752"/>
                  <a:pt x="4335" y="2739"/>
                  <a:pt x="4335" y="2739"/>
                </a:cubicBezTo>
                <a:lnTo>
                  <a:pt x="4368" y="2630"/>
                </a:lnTo>
                <a:cubicBezTo>
                  <a:pt x="4358" y="2630"/>
                  <a:pt x="4321" y="2610"/>
                  <a:pt x="4266" y="2581"/>
                </a:cubicBezTo>
                <a:cubicBezTo>
                  <a:pt x="4266" y="2561"/>
                  <a:pt x="4268" y="2541"/>
                  <a:pt x="4268" y="2523"/>
                </a:cubicBezTo>
                <a:cubicBezTo>
                  <a:pt x="4343" y="2556"/>
                  <a:pt x="4408" y="2585"/>
                  <a:pt x="4433" y="2597"/>
                </a:cubicBezTo>
                <a:cubicBezTo>
                  <a:pt x="4433" y="2597"/>
                  <a:pt x="4408" y="2518"/>
                  <a:pt x="4550" y="2504"/>
                </a:cubicBezTo>
                <a:cubicBezTo>
                  <a:pt x="4550" y="2504"/>
                  <a:pt x="4418" y="2481"/>
                  <a:pt x="4268" y="2451"/>
                </a:cubicBezTo>
                <a:cubicBezTo>
                  <a:pt x="4268" y="2441"/>
                  <a:pt x="4268" y="2429"/>
                  <a:pt x="4266" y="2419"/>
                </a:cubicBezTo>
                <a:cubicBezTo>
                  <a:pt x="4455" y="2441"/>
                  <a:pt x="4642" y="2434"/>
                  <a:pt x="4756" y="2349"/>
                </a:cubicBezTo>
                <a:cubicBezTo>
                  <a:pt x="4756" y="2349"/>
                  <a:pt x="4657" y="2369"/>
                  <a:pt x="4545" y="2362"/>
                </a:cubicBezTo>
                <a:cubicBezTo>
                  <a:pt x="4545" y="2362"/>
                  <a:pt x="4654" y="2329"/>
                  <a:pt x="4741" y="2225"/>
                </a:cubicBezTo>
                <a:cubicBezTo>
                  <a:pt x="4741" y="2225"/>
                  <a:pt x="4642" y="2274"/>
                  <a:pt x="4492" y="2262"/>
                </a:cubicBezTo>
                <a:cubicBezTo>
                  <a:pt x="4492" y="2262"/>
                  <a:pt x="4642" y="2187"/>
                  <a:pt x="4689" y="2120"/>
                </a:cubicBezTo>
                <a:cubicBezTo>
                  <a:pt x="4689" y="2120"/>
                  <a:pt x="4510" y="2190"/>
                  <a:pt x="4385" y="2190"/>
                </a:cubicBezTo>
                <a:cubicBezTo>
                  <a:pt x="4385" y="2190"/>
                  <a:pt x="4502" y="2145"/>
                  <a:pt x="4552" y="2095"/>
                </a:cubicBezTo>
                <a:lnTo>
                  <a:pt x="4400" y="2107"/>
                </a:lnTo>
                <a:lnTo>
                  <a:pt x="4443" y="2045"/>
                </a:lnTo>
                <a:cubicBezTo>
                  <a:pt x="4443" y="2045"/>
                  <a:pt x="4241" y="1985"/>
                  <a:pt x="4201" y="1821"/>
                </a:cubicBezTo>
                <a:lnTo>
                  <a:pt x="4276" y="1831"/>
                </a:lnTo>
                <a:cubicBezTo>
                  <a:pt x="4276" y="1831"/>
                  <a:pt x="4213" y="1607"/>
                  <a:pt x="4348" y="1542"/>
                </a:cubicBezTo>
                <a:cubicBezTo>
                  <a:pt x="4330" y="1524"/>
                  <a:pt x="4213" y="1492"/>
                  <a:pt x="4213" y="1492"/>
                </a:cubicBezTo>
                <a:cubicBezTo>
                  <a:pt x="4213" y="1492"/>
                  <a:pt x="4350" y="1482"/>
                  <a:pt x="4413" y="1507"/>
                </a:cubicBezTo>
                <a:cubicBezTo>
                  <a:pt x="4413" y="1507"/>
                  <a:pt x="4400" y="1485"/>
                  <a:pt x="4370" y="1462"/>
                </a:cubicBezTo>
                <a:cubicBezTo>
                  <a:pt x="4340" y="1440"/>
                  <a:pt x="4298" y="1425"/>
                  <a:pt x="4298" y="1425"/>
                </a:cubicBezTo>
                <a:cubicBezTo>
                  <a:pt x="4298" y="1425"/>
                  <a:pt x="4453" y="1417"/>
                  <a:pt x="4497" y="1462"/>
                </a:cubicBezTo>
                <a:cubicBezTo>
                  <a:pt x="4497" y="1462"/>
                  <a:pt x="4453" y="1380"/>
                  <a:pt x="4415" y="1350"/>
                </a:cubicBezTo>
                <a:cubicBezTo>
                  <a:pt x="4415" y="1350"/>
                  <a:pt x="4507" y="1380"/>
                  <a:pt x="4562" y="1442"/>
                </a:cubicBezTo>
                <a:lnTo>
                  <a:pt x="4599" y="1437"/>
                </a:lnTo>
                <a:cubicBezTo>
                  <a:pt x="4599" y="1437"/>
                  <a:pt x="4592" y="1350"/>
                  <a:pt x="4550" y="1278"/>
                </a:cubicBezTo>
                <a:cubicBezTo>
                  <a:pt x="4550" y="1278"/>
                  <a:pt x="4632" y="1340"/>
                  <a:pt x="4672" y="1440"/>
                </a:cubicBezTo>
                <a:cubicBezTo>
                  <a:pt x="4672" y="1440"/>
                  <a:pt x="4702" y="1482"/>
                  <a:pt x="4781" y="1472"/>
                </a:cubicBezTo>
                <a:lnTo>
                  <a:pt x="4779" y="1477"/>
                </a:lnTo>
                <a:lnTo>
                  <a:pt x="4781" y="1482"/>
                </a:lnTo>
                <a:cubicBezTo>
                  <a:pt x="4781" y="1482"/>
                  <a:pt x="4794" y="1512"/>
                  <a:pt x="4814" y="1547"/>
                </a:cubicBezTo>
                <a:cubicBezTo>
                  <a:pt x="4831" y="1579"/>
                  <a:pt x="4856" y="1617"/>
                  <a:pt x="4888" y="1637"/>
                </a:cubicBezTo>
                <a:cubicBezTo>
                  <a:pt x="4893" y="1649"/>
                  <a:pt x="4903" y="1674"/>
                  <a:pt x="4918" y="1701"/>
                </a:cubicBezTo>
                <a:cubicBezTo>
                  <a:pt x="4938" y="1736"/>
                  <a:pt x="4963" y="1776"/>
                  <a:pt x="5003" y="1801"/>
                </a:cubicBezTo>
                <a:lnTo>
                  <a:pt x="5003" y="1803"/>
                </a:lnTo>
                <a:cubicBezTo>
                  <a:pt x="5003" y="1826"/>
                  <a:pt x="5003" y="1868"/>
                  <a:pt x="5008" y="1911"/>
                </a:cubicBezTo>
                <a:cubicBezTo>
                  <a:pt x="5013" y="1955"/>
                  <a:pt x="5020" y="1998"/>
                  <a:pt x="5045" y="2028"/>
                </a:cubicBezTo>
                <a:cubicBezTo>
                  <a:pt x="5085" y="2075"/>
                  <a:pt x="5255" y="2329"/>
                  <a:pt x="5377" y="2561"/>
                </a:cubicBezTo>
                <a:cubicBezTo>
                  <a:pt x="5402" y="2610"/>
                  <a:pt x="5417" y="2650"/>
                  <a:pt x="5417" y="2682"/>
                </a:cubicBezTo>
                <a:cubicBezTo>
                  <a:pt x="5404" y="2689"/>
                  <a:pt x="5404" y="2695"/>
                  <a:pt x="5404" y="2697"/>
                </a:cubicBezTo>
                <a:cubicBezTo>
                  <a:pt x="5404" y="2700"/>
                  <a:pt x="5404" y="2704"/>
                  <a:pt x="5402" y="2707"/>
                </a:cubicBezTo>
                <a:close/>
                <a:moveTo>
                  <a:pt x="4861" y="3058"/>
                </a:moveTo>
                <a:cubicBezTo>
                  <a:pt x="4891" y="3078"/>
                  <a:pt x="4921" y="3093"/>
                  <a:pt x="4953" y="3100"/>
                </a:cubicBezTo>
                <a:cubicBezTo>
                  <a:pt x="4921" y="3125"/>
                  <a:pt x="4871" y="3148"/>
                  <a:pt x="4796" y="3160"/>
                </a:cubicBezTo>
                <a:cubicBezTo>
                  <a:pt x="4816" y="3140"/>
                  <a:pt x="4839" y="3108"/>
                  <a:pt x="4861" y="3058"/>
                </a:cubicBezTo>
                <a:close/>
                <a:moveTo>
                  <a:pt x="4375" y="3310"/>
                </a:moveTo>
                <a:cubicBezTo>
                  <a:pt x="4316" y="3203"/>
                  <a:pt x="4405" y="3188"/>
                  <a:pt x="4335" y="3138"/>
                </a:cubicBezTo>
                <a:cubicBezTo>
                  <a:pt x="4268" y="3088"/>
                  <a:pt x="4256" y="3023"/>
                  <a:pt x="4311" y="3006"/>
                </a:cubicBezTo>
                <a:cubicBezTo>
                  <a:pt x="4340" y="2996"/>
                  <a:pt x="4365" y="3001"/>
                  <a:pt x="4413" y="3031"/>
                </a:cubicBezTo>
                <a:cubicBezTo>
                  <a:pt x="4462" y="3061"/>
                  <a:pt x="4453" y="3108"/>
                  <a:pt x="4458" y="3250"/>
                </a:cubicBezTo>
                <a:cubicBezTo>
                  <a:pt x="4465" y="3392"/>
                  <a:pt x="4545" y="3439"/>
                  <a:pt x="4542" y="3442"/>
                </a:cubicBezTo>
                <a:cubicBezTo>
                  <a:pt x="4540" y="3444"/>
                  <a:pt x="4435" y="3417"/>
                  <a:pt x="4375" y="3310"/>
                </a:cubicBezTo>
                <a:close/>
                <a:moveTo>
                  <a:pt x="4746" y="3549"/>
                </a:moveTo>
                <a:cubicBezTo>
                  <a:pt x="4751" y="3559"/>
                  <a:pt x="4759" y="3574"/>
                  <a:pt x="4766" y="3594"/>
                </a:cubicBezTo>
                <a:cubicBezTo>
                  <a:pt x="4779" y="3641"/>
                  <a:pt x="4756" y="3646"/>
                  <a:pt x="4746" y="3651"/>
                </a:cubicBezTo>
                <a:cubicBezTo>
                  <a:pt x="4627" y="3698"/>
                  <a:pt x="4622" y="3855"/>
                  <a:pt x="4552" y="3828"/>
                </a:cubicBezTo>
                <a:cubicBezTo>
                  <a:pt x="4470" y="3793"/>
                  <a:pt x="4570" y="3564"/>
                  <a:pt x="4570" y="3564"/>
                </a:cubicBezTo>
                <a:cubicBezTo>
                  <a:pt x="4570" y="3564"/>
                  <a:pt x="4408" y="3624"/>
                  <a:pt x="4373" y="3599"/>
                </a:cubicBezTo>
                <a:cubicBezTo>
                  <a:pt x="4338" y="3574"/>
                  <a:pt x="4403" y="3502"/>
                  <a:pt x="4403" y="3502"/>
                </a:cubicBezTo>
                <a:cubicBezTo>
                  <a:pt x="4403" y="3502"/>
                  <a:pt x="4261" y="3536"/>
                  <a:pt x="4233" y="3516"/>
                </a:cubicBezTo>
                <a:cubicBezTo>
                  <a:pt x="4203" y="3497"/>
                  <a:pt x="4253" y="3424"/>
                  <a:pt x="4253" y="3424"/>
                </a:cubicBezTo>
                <a:cubicBezTo>
                  <a:pt x="4253" y="3424"/>
                  <a:pt x="4156" y="3469"/>
                  <a:pt x="4114" y="3447"/>
                </a:cubicBezTo>
                <a:cubicBezTo>
                  <a:pt x="4071" y="3424"/>
                  <a:pt x="4154" y="3342"/>
                  <a:pt x="4154" y="3342"/>
                </a:cubicBezTo>
                <a:cubicBezTo>
                  <a:pt x="4154" y="3342"/>
                  <a:pt x="4061" y="3379"/>
                  <a:pt x="4032" y="3357"/>
                </a:cubicBezTo>
                <a:cubicBezTo>
                  <a:pt x="4024" y="3352"/>
                  <a:pt x="4024" y="3342"/>
                  <a:pt x="4024" y="3332"/>
                </a:cubicBezTo>
                <a:cubicBezTo>
                  <a:pt x="4064" y="3272"/>
                  <a:pt x="4099" y="3208"/>
                  <a:pt x="4129" y="3143"/>
                </a:cubicBezTo>
                <a:cubicBezTo>
                  <a:pt x="4129" y="3148"/>
                  <a:pt x="4126" y="3155"/>
                  <a:pt x="4126" y="3160"/>
                </a:cubicBezTo>
                <a:cubicBezTo>
                  <a:pt x="4124" y="3180"/>
                  <a:pt x="4121" y="3203"/>
                  <a:pt x="4121" y="3223"/>
                </a:cubicBezTo>
                <a:cubicBezTo>
                  <a:pt x="4121" y="3260"/>
                  <a:pt x="4129" y="3297"/>
                  <a:pt x="4151" y="3325"/>
                </a:cubicBezTo>
                <a:cubicBezTo>
                  <a:pt x="4186" y="3362"/>
                  <a:pt x="4273" y="3417"/>
                  <a:pt x="4378" y="3467"/>
                </a:cubicBezTo>
                <a:cubicBezTo>
                  <a:pt x="4480" y="3512"/>
                  <a:pt x="4599" y="3554"/>
                  <a:pt x="4697" y="3554"/>
                </a:cubicBezTo>
                <a:cubicBezTo>
                  <a:pt x="4714" y="3554"/>
                  <a:pt x="4732" y="3551"/>
                  <a:pt x="4746" y="3549"/>
                </a:cubicBezTo>
                <a:close/>
                <a:moveTo>
                  <a:pt x="4776" y="3422"/>
                </a:moveTo>
                <a:cubicBezTo>
                  <a:pt x="4776" y="3454"/>
                  <a:pt x="4769" y="3479"/>
                  <a:pt x="4764" y="3497"/>
                </a:cubicBezTo>
                <a:cubicBezTo>
                  <a:pt x="4764" y="3499"/>
                  <a:pt x="4761" y="3502"/>
                  <a:pt x="4761" y="3502"/>
                </a:cubicBezTo>
                <a:lnTo>
                  <a:pt x="4749" y="3507"/>
                </a:lnTo>
                <a:cubicBezTo>
                  <a:pt x="4734" y="3512"/>
                  <a:pt x="4709" y="3514"/>
                  <a:pt x="4699" y="3514"/>
                </a:cubicBezTo>
                <a:cubicBezTo>
                  <a:pt x="4687" y="3514"/>
                  <a:pt x="4674" y="3512"/>
                  <a:pt x="4664" y="3509"/>
                </a:cubicBezTo>
                <a:cubicBezTo>
                  <a:pt x="4714" y="3457"/>
                  <a:pt x="4744" y="3374"/>
                  <a:pt x="4759" y="3325"/>
                </a:cubicBezTo>
                <a:cubicBezTo>
                  <a:pt x="4771" y="3362"/>
                  <a:pt x="4776" y="3394"/>
                  <a:pt x="4776" y="3422"/>
                </a:cubicBezTo>
                <a:close/>
                <a:moveTo>
                  <a:pt x="4458" y="4202"/>
                </a:moveTo>
                <a:cubicBezTo>
                  <a:pt x="4054" y="4620"/>
                  <a:pt x="3501" y="4852"/>
                  <a:pt x="2935" y="4894"/>
                </a:cubicBezTo>
                <a:cubicBezTo>
                  <a:pt x="2928" y="4999"/>
                  <a:pt x="2841" y="5081"/>
                  <a:pt x="2734" y="5081"/>
                </a:cubicBezTo>
                <a:cubicBezTo>
                  <a:pt x="2628" y="5081"/>
                  <a:pt x="2543" y="4999"/>
                  <a:pt x="2533" y="4894"/>
                </a:cubicBezTo>
                <a:cubicBezTo>
                  <a:pt x="1965" y="4852"/>
                  <a:pt x="1414" y="4620"/>
                  <a:pt x="1011" y="4202"/>
                </a:cubicBezTo>
                <a:cubicBezTo>
                  <a:pt x="1008" y="4199"/>
                  <a:pt x="1001" y="4189"/>
                  <a:pt x="998" y="4187"/>
                </a:cubicBezTo>
                <a:cubicBezTo>
                  <a:pt x="989" y="4174"/>
                  <a:pt x="986" y="4159"/>
                  <a:pt x="986" y="4139"/>
                </a:cubicBezTo>
                <a:cubicBezTo>
                  <a:pt x="986" y="4112"/>
                  <a:pt x="1006" y="4087"/>
                  <a:pt x="1023" y="4072"/>
                </a:cubicBezTo>
                <a:lnTo>
                  <a:pt x="1058" y="4037"/>
                </a:lnTo>
                <a:cubicBezTo>
                  <a:pt x="1058" y="4037"/>
                  <a:pt x="1066" y="4027"/>
                  <a:pt x="1068" y="4017"/>
                </a:cubicBezTo>
                <a:cubicBezTo>
                  <a:pt x="1071" y="4007"/>
                  <a:pt x="1068" y="4000"/>
                  <a:pt x="1068" y="3995"/>
                </a:cubicBezTo>
                <a:cubicBezTo>
                  <a:pt x="1063" y="3972"/>
                  <a:pt x="1058" y="3947"/>
                  <a:pt x="1058" y="3923"/>
                </a:cubicBezTo>
                <a:cubicBezTo>
                  <a:pt x="1058" y="3761"/>
                  <a:pt x="1190" y="3629"/>
                  <a:pt x="1352" y="3629"/>
                </a:cubicBezTo>
                <a:cubicBezTo>
                  <a:pt x="1377" y="3629"/>
                  <a:pt x="1402" y="3631"/>
                  <a:pt x="1424" y="3639"/>
                </a:cubicBezTo>
                <a:cubicBezTo>
                  <a:pt x="1429" y="3639"/>
                  <a:pt x="1434" y="3641"/>
                  <a:pt x="1447" y="3639"/>
                </a:cubicBezTo>
                <a:cubicBezTo>
                  <a:pt x="1462" y="3636"/>
                  <a:pt x="1467" y="3629"/>
                  <a:pt x="1469" y="3624"/>
                </a:cubicBezTo>
                <a:cubicBezTo>
                  <a:pt x="1474" y="3619"/>
                  <a:pt x="1494" y="3597"/>
                  <a:pt x="1514" y="3579"/>
                </a:cubicBezTo>
                <a:cubicBezTo>
                  <a:pt x="1534" y="3562"/>
                  <a:pt x="1551" y="3546"/>
                  <a:pt x="1576" y="3546"/>
                </a:cubicBezTo>
                <a:cubicBezTo>
                  <a:pt x="1606" y="3546"/>
                  <a:pt x="1626" y="3564"/>
                  <a:pt x="1646" y="3584"/>
                </a:cubicBezTo>
                <a:cubicBezTo>
                  <a:pt x="1783" y="3728"/>
                  <a:pt x="1950" y="3835"/>
                  <a:pt x="2129" y="3910"/>
                </a:cubicBezTo>
                <a:cubicBezTo>
                  <a:pt x="2314" y="3990"/>
                  <a:pt x="2518" y="4032"/>
                  <a:pt x="2731" y="4032"/>
                </a:cubicBezTo>
                <a:cubicBezTo>
                  <a:pt x="2945" y="4032"/>
                  <a:pt x="3147" y="3987"/>
                  <a:pt x="3332" y="3910"/>
                </a:cubicBezTo>
                <a:cubicBezTo>
                  <a:pt x="3511" y="3835"/>
                  <a:pt x="3678" y="3728"/>
                  <a:pt x="3817" y="3584"/>
                </a:cubicBezTo>
                <a:cubicBezTo>
                  <a:pt x="3837" y="3561"/>
                  <a:pt x="3857" y="3546"/>
                  <a:pt x="3887" y="3546"/>
                </a:cubicBezTo>
                <a:cubicBezTo>
                  <a:pt x="3914" y="3546"/>
                  <a:pt x="3927" y="3559"/>
                  <a:pt x="3949" y="3579"/>
                </a:cubicBezTo>
                <a:cubicBezTo>
                  <a:pt x="3972" y="3599"/>
                  <a:pt x="3987" y="3616"/>
                  <a:pt x="3994" y="3624"/>
                </a:cubicBezTo>
                <a:cubicBezTo>
                  <a:pt x="3999" y="3631"/>
                  <a:pt x="4002" y="3634"/>
                  <a:pt x="4017" y="3639"/>
                </a:cubicBezTo>
                <a:cubicBezTo>
                  <a:pt x="4027" y="3641"/>
                  <a:pt x="4034" y="3639"/>
                  <a:pt x="4039" y="3639"/>
                </a:cubicBezTo>
                <a:cubicBezTo>
                  <a:pt x="4061" y="3634"/>
                  <a:pt x="4086" y="3629"/>
                  <a:pt x="4111" y="3629"/>
                </a:cubicBezTo>
                <a:cubicBezTo>
                  <a:pt x="4273" y="3629"/>
                  <a:pt x="4405" y="3761"/>
                  <a:pt x="4405" y="3923"/>
                </a:cubicBezTo>
                <a:cubicBezTo>
                  <a:pt x="4405" y="3947"/>
                  <a:pt x="4403" y="3972"/>
                  <a:pt x="4395" y="3995"/>
                </a:cubicBezTo>
                <a:cubicBezTo>
                  <a:pt x="4395" y="3997"/>
                  <a:pt x="4393" y="4007"/>
                  <a:pt x="4395" y="4017"/>
                </a:cubicBezTo>
                <a:cubicBezTo>
                  <a:pt x="4398" y="4027"/>
                  <a:pt x="4405" y="4037"/>
                  <a:pt x="4405" y="4037"/>
                </a:cubicBezTo>
                <a:lnTo>
                  <a:pt x="4440" y="4072"/>
                </a:lnTo>
                <a:cubicBezTo>
                  <a:pt x="4453" y="4084"/>
                  <a:pt x="4477" y="4112"/>
                  <a:pt x="4477" y="4139"/>
                </a:cubicBezTo>
                <a:cubicBezTo>
                  <a:pt x="4482" y="4159"/>
                  <a:pt x="4480" y="4172"/>
                  <a:pt x="4470" y="4187"/>
                </a:cubicBezTo>
                <a:cubicBezTo>
                  <a:pt x="4467" y="4192"/>
                  <a:pt x="4460" y="4199"/>
                  <a:pt x="4458" y="4202"/>
                </a:cubicBezTo>
                <a:close/>
                <a:moveTo>
                  <a:pt x="812" y="1851"/>
                </a:moveTo>
                <a:cubicBezTo>
                  <a:pt x="819" y="1853"/>
                  <a:pt x="827" y="1856"/>
                  <a:pt x="832" y="1858"/>
                </a:cubicBezTo>
                <a:cubicBezTo>
                  <a:pt x="842" y="1941"/>
                  <a:pt x="827" y="1983"/>
                  <a:pt x="792" y="1993"/>
                </a:cubicBezTo>
                <a:cubicBezTo>
                  <a:pt x="754" y="2003"/>
                  <a:pt x="687" y="1960"/>
                  <a:pt x="670" y="1861"/>
                </a:cubicBezTo>
                <a:cubicBezTo>
                  <a:pt x="677" y="1858"/>
                  <a:pt x="687" y="1856"/>
                  <a:pt x="697" y="1853"/>
                </a:cubicBezTo>
                <a:cubicBezTo>
                  <a:pt x="710" y="1891"/>
                  <a:pt x="737" y="1953"/>
                  <a:pt x="774" y="1973"/>
                </a:cubicBezTo>
                <a:cubicBezTo>
                  <a:pt x="774" y="1973"/>
                  <a:pt x="782" y="1968"/>
                  <a:pt x="782" y="1958"/>
                </a:cubicBezTo>
                <a:cubicBezTo>
                  <a:pt x="777" y="1933"/>
                  <a:pt x="769" y="1871"/>
                  <a:pt x="807" y="1853"/>
                </a:cubicBezTo>
                <a:cubicBezTo>
                  <a:pt x="807" y="1853"/>
                  <a:pt x="809" y="1853"/>
                  <a:pt x="812" y="1851"/>
                </a:cubicBezTo>
                <a:close/>
                <a:moveTo>
                  <a:pt x="1106" y="2983"/>
                </a:moveTo>
                <a:cubicBezTo>
                  <a:pt x="1138" y="3008"/>
                  <a:pt x="1113" y="3031"/>
                  <a:pt x="1088" y="3078"/>
                </a:cubicBezTo>
                <a:cubicBezTo>
                  <a:pt x="1048" y="3153"/>
                  <a:pt x="1101" y="3205"/>
                  <a:pt x="1063" y="3282"/>
                </a:cubicBezTo>
                <a:cubicBezTo>
                  <a:pt x="1023" y="3357"/>
                  <a:pt x="976" y="3379"/>
                  <a:pt x="959" y="3367"/>
                </a:cubicBezTo>
                <a:cubicBezTo>
                  <a:pt x="931" y="3347"/>
                  <a:pt x="971" y="3305"/>
                  <a:pt x="984" y="3272"/>
                </a:cubicBezTo>
                <a:cubicBezTo>
                  <a:pt x="1011" y="3198"/>
                  <a:pt x="949" y="3093"/>
                  <a:pt x="1048" y="2988"/>
                </a:cubicBezTo>
                <a:cubicBezTo>
                  <a:pt x="1061" y="2976"/>
                  <a:pt x="1093" y="2973"/>
                  <a:pt x="1106" y="2983"/>
                </a:cubicBezTo>
                <a:close/>
                <a:moveTo>
                  <a:pt x="919" y="3636"/>
                </a:moveTo>
                <a:cubicBezTo>
                  <a:pt x="919" y="3636"/>
                  <a:pt x="844" y="3624"/>
                  <a:pt x="829" y="3596"/>
                </a:cubicBezTo>
                <a:cubicBezTo>
                  <a:pt x="829" y="3596"/>
                  <a:pt x="834" y="3666"/>
                  <a:pt x="847" y="3718"/>
                </a:cubicBezTo>
                <a:cubicBezTo>
                  <a:pt x="847" y="3718"/>
                  <a:pt x="749" y="3611"/>
                  <a:pt x="737" y="3579"/>
                </a:cubicBezTo>
                <a:cubicBezTo>
                  <a:pt x="737" y="3579"/>
                  <a:pt x="744" y="3713"/>
                  <a:pt x="787" y="3788"/>
                </a:cubicBezTo>
                <a:cubicBezTo>
                  <a:pt x="787" y="3788"/>
                  <a:pt x="690" y="3718"/>
                  <a:pt x="700" y="3526"/>
                </a:cubicBezTo>
                <a:cubicBezTo>
                  <a:pt x="710" y="3531"/>
                  <a:pt x="722" y="3536"/>
                  <a:pt x="732" y="3539"/>
                </a:cubicBezTo>
                <a:cubicBezTo>
                  <a:pt x="737" y="3539"/>
                  <a:pt x="742" y="3541"/>
                  <a:pt x="747" y="3541"/>
                </a:cubicBezTo>
                <a:lnTo>
                  <a:pt x="749" y="3541"/>
                </a:lnTo>
                <a:lnTo>
                  <a:pt x="764" y="3541"/>
                </a:lnTo>
                <a:cubicBezTo>
                  <a:pt x="807" y="3541"/>
                  <a:pt x="839" y="3524"/>
                  <a:pt x="854" y="3516"/>
                </a:cubicBezTo>
                <a:cubicBezTo>
                  <a:pt x="861" y="3516"/>
                  <a:pt x="869" y="3519"/>
                  <a:pt x="876" y="3519"/>
                </a:cubicBezTo>
                <a:cubicBezTo>
                  <a:pt x="919" y="3519"/>
                  <a:pt x="949" y="3502"/>
                  <a:pt x="964" y="3482"/>
                </a:cubicBezTo>
                <a:cubicBezTo>
                  <a:pt x="969" y="3474"/>
                  <a:pt x="974" y="3467"/>
                  <a:pt x="976" y="3462"/>
                </a:cubicBezTo>
                <a:cubicBezTo>
                  <a:pt x="991" y="3464"/>
                  <a:pt x="1006" y="3467"/>
                  <a:pt x="1021" y="3467"/>
                </a:cubicBezTo>
                <a:cubicBezTo>
                  <a:pt x="1083" y="3467"/>
                  <a:pt x="1128" y="3442"/>
                  <a:pt x="1155" y="3414"/>
                </a:cubicBezTo>
                <a:cubicBezTo>
                  <a:pt x="1173" y="3397"/>
                  <a:pt x="1185" y="3379"/>
                  <a:pt x="1190" y="3372"/>
                </a:cubicBezTo>
                <a:cubicBezTo>
                  <a:pt x="1300" y="3347"/>
                  <a:pt x="1327" y="3257"/>
                  <a:pt x="1327" y="3255"/>
                </a:cubicBezTo>
                <a:lnTo>
                  <a:pt x="1327" y="3252"/>
                </a:lnTo>
                <a:lnTo>
                  <a:pt x="1327" y="3250"/>
                </a:lnTo>
                <a:cubicBezTo>
                  <a:pt x="1310" y="3003"/>
                  <a:pt x="1200" y="2896"/>
                  <a:pt x="1198" y="2894"/>
                </a:cubicBezTo>
                <a:lnTo>
                  <a:pt x="1193" y="2889"/>
                </a:lnTo>
                <a:lnTo>
                  <a:pt x="1188" y="2889"/>
                </a:lnTo>
                <a:cubicBezTo>
                  <a:pt x="1138" y="2879"/>
                  <a:pt x="1091" y="2874"/>
                  <a:pt x="1041" y="2874"/>
                </a:cubicBezTo>
                <a:lnTo>
                  <a:pt x="1008" y="2874"/>
                </a:lnTo>
                <a:lnTo>
                  <a:pt x="1001" y="2874"/>
                </a:lnTo>
                <a:cubicBezTo>
                  <a:pt x="991" y="2874"/>
                  <a:pt x="979" y="2876"/>
                  <a:pt x="969" y="2876"/>
                </a:cubicBezTo>
                <a:cubicBezTo>
                  <a:pt x="959" y="2876"/>
                  <a:pt x="946" y="2879"/>
                  <a:pt x="936" y="2881"/>
                </a:cubicBezTo>
                <a:lnTo>
                  <a:pt x="929" y="2881"/>
                </a:lnTo>
                <a:cubicBezTo>
                  <a:pt x="919" y="2884"/>
                  <a:pt x="909" y="2884"/>
                  <a:pt x="899" y="2886"/>
                </a:cubicBezTo>
                <a:lnTo>
                  <a:pt x="869" y="2894"/>
                </a:lnTo>
                <a:cubicBezTo>
                  <a:pt x="866" y="2894"/>
                  <a:pt x="864" y="2894"/>
                  <a:pt x="861" y="2896"/>
                </a:cubicBezTo>
                <a:lnTo>
                  <a:pt x="832" y="2904"/>
                </a:lnTo>
                <a:lnTo>
                  <a:pt x="802" y="2911"/>
                </a:lnTo>
                <a:cubicBezTo>
                  <a:pt x="799" y="2911"/>
                  <a:pt x="797" y="2914"/>
                  <a:pt x="794" y="2914"/>
                </a:cubicBezTo>
                <a:cubicBezTo>
                  <a:pt x="784" y="2916"/>
                  <a:pt x="777" y="2919"/>
                  <a:pt x="767" y="2924"/>
                </a:cubicBezTo>
                <a:cubicBezTo>
                  <a:pt x="757" y="2926"/>
                  <a:pt x="749" y="2931"/>
                  <a:pt x="739" y="2934"/>
                </a:cubicBezTo>
                <a:cubicBezTo>
                  <a:pt x="737" y="2934"/>
                  <a:pt x="734" y="2936"/>
                  <a:pt x="732" y="2936"/>
                </a:cubicBezTo>
                <a:cubicBezTo>
                  <a:pt x="724" y="2939"/>
                  <a:pt x="714" y="2943"/>
                  <a:pt x="707" y="2946"/>
                </a:cubicBezTo>
                <a:cubicBezTo>
                  <a:pt x="700" y="2948"/>
                  <a:pt x="690" y="2953"/>
                  <a:pt x="682" y="2956"/>
                </a:cubicBezTo>
                <a:cubicBezTo>
                  <a:pt x="680" y="2956"/>
                  <a:pt x="677" y="2958"/>
                  <a:pt x="677" y="2958"/>
                </a:cubicBezTo>
                <a:cubicBezTo>
                  <a:pt x="670" y="2961"/>
                  <a:pt x="662" y="2966"/>
                  <a:pt x="655" y="2968"/>
                </a:cubicBezTo>
                <a:cubicBezTo>
                  <a:pt x="647" y="2971"/>
                  <a:pt x="640" y="2976"/>
                  <a:pt x="632" y="2978"/>
                </a:cubicBezTo>
                <a:cubicBezTo>
                  <a:pt x="630" y="2978"/>
                  <a:pt x="630" y="2981"/>
                  <a:pt x="627" y="2981"/>
                </a:cubicBezTo>
                <a:cubicBezTo>
                  <a:pt x="620" y="2983"/>
                  <a:pt x="615" y="2988"/>
                  <a:pt x="607" y="2991"/>
                </a:cubicBezTo>
                <a:cubicBezTo>
                  <a:pt x="600" y="2993"/>
                  <a:pt x="595" y="2998"/>
                  <a:pt x="590" y="3001"/>
                </a:cubicBezTo>
                <a:cubicBezTo>
                  <a:pt x="587" y="3001"/>
                  <a:pt x="587" y="3003"/>
                  <a:pt x="585" y="3003"/>
                </a:cubicBezTo>
                <a:lnTo>
                  <a:pt x="570" y="3011"/>
                </a:lnTo>
                <a:lnTo>
                  <a:pt x="568" y="3011"/>
                </a:lnTo>
                <a:cubicBezTo>
                  <a:pt x="535" y="3028"/>
                  <a:pt x="513" y="3043"/>
                  <a:pt x="503" y="3051"/>
                </a:cubicBezTo>
                <a:lnTo>
                  <a:pt x="423" y="3041"/>
                </a:lnTo>
                <a:cubicBezTo>
                  <a:pt x="418" y="3031"/>
                  <a:pt x="416" y="3023"/>
                  <a:pt x="411" y="3016"/>
                </a:cubicBezTo>
                <a:cubicBezTo>
                  <a:pt x="411" y="3013"/>
                  <a:pt x="408" y="3013"/>
                  <a:pt x="408" y="3011"/>
                </a:cubicBezTo>
                <a:cubicBezTo>
                  <a:pt x="403" y="3003"/>
                  <a:pt x="398" y="2996"/>
                  <a:pt x="393" y="2986"/>
                </a:cubicBezTo>
                <a:cubicBezTo>
                  <a:pt x="393" y="2983"/>
                  <a:pt x="391" y="2983"/>
                  <a:pt x="391" y="2981"/>
                </a:cubicBezTo>
                <a:lnTo>
                  <a:pt x="376" y="2958"/>
                </a:lnTo>
                <a:lnTo>
                  <a:pt x="376" y="2956"/>
                </a:lnTo>
                <a:cubicBezTo>
                  <a:pt x="371" y="2948"/>
                  <a:pt x="366" y="2941"/>
                  <a:pt x="358" y="2934"/>
                </a:cubicBezTo>
                <a:cubicBezTo>
                  <a:pt x="358" y="2931"/>
                  <a:pt x="356" y="2931"/>
                  <a:pt x="356" y="2929"/>
                </a:cubicBezTo>
                <a:cubicBezTo>
                  <a:pt x="351" y="2921"/>
                  <a:pt x="346" y="2914"/>
                  <a:pt x="338" y="2909"/>
                </a:cubicBezTo>
                <a:lnTo>
                  <a:pt x="336" y="2906"/>
                </a:lnTo>
                <a:cubicBezTo>
                  <a:pt x="331" y="2899"/>
                  <a:pt x="323" y="2894"/>
                  <a:pt x="318" y="2886"/>
                </a:cubicBezTo>
                <a:cubicBezTo>
                  <a:pt x="313" y="2879"/>
                  <a:pt x="306" y="2874"/>
                  <a:pt x="301" y="2866"/>
                </a:cubicBezTo>
                <a:lnTo>
                  <a:pt x="298" y="2864"/>
                </a:lnTo>
                <a:lnTo>
                  <a:pt x="281" y="2846"/>
                </a:lnTo>
                <a:lnTo>
                  <a:pt x="313" y="2834"/>
                </a:lnTo>
                <a:cubicBezTo>
                  <a:pt x="353" y="2699"/>
                  <a:pt x="493" y="2694"/>
                  <a:pt x="493" y="2694"/>
                </a:cubicBezTo>
                <a:cubicBezTo>
                  <a:pt x="475" y="2592"/>
                  <a:pt x="518" y="2511"/>
                  <a:pt x="518" y="2511"/>
                </a:cubicBezTo>
                <a:lnTo>
                  <a:pt x="443" y="2576"/>
                </a:lnTo>
                <a:cubicBezTo>
                  <a:pt x="261" y="2590"/>
                  <a:pt x="157" y="2652"/>
                  <a:pt x="99" y="2704"/>
                </a:cubicBezTo>
                <a:cubicBezTo>
                  <a:pt x="87" y="2687"/>
                  <a:pt x="79" y="2672"/>
                  <a:pt x="74" y="2655"/>
                </a:cubicBezTo>
                <a:lnTo>
                  <a:pt x="74" y="2652"/>
                </a:lnTo>
                <a:lnTo>
                  <a:pt x="74" y="2647"/>
                </a:lnTo>
                <a:lnTo>
                  <a:pt x="74" y="2642"/>
                </a:lnTo>
                <a:lnTo>
                  <a:pt x="74" y="2637"/>
                </a:lnTo>
                <a:lnTo>
                  <a:pt x="74" y="2627"/>
                </a:lnTo>
                <a:cubicBezTo>
                  <a:pt x="74" y="2602"/>
                  <a:pt x="82" y="2577"/>
                  <a:pt x="92" y="2563"/>
                </a:cubicBezTo>
                <a:cubicBezTo>
                  <a:pt x="97" y="2555"/>
                  <a:pt x="101" y="2548"/>
                  <a:pt x="104" y="2543"/>
                </a:cubicBezTo>
                <a:cubicBezTo>
                  <a:pt x="106" y="2537"/>
                  <a:pt x="109" y="2536"/>
                  <a:pt x="109" y="2536"/>
                </a:cubicBezTo>
                <a:lnTo>
                  <a:pt x="112" y="2533"/>
                </a:lnTo>
                <a:lnTo>
                  <a:pt x="112" y="2531"/>
                </a:lnTo>
                <a:cubicBezTo>
                  <a:pt x="154" y="2421"/>
                  <a:pt x="256" y="2264"/>
                  <a:pt x="351" y="2135"/>
                </a:cubicBezTo>
                <a:cubicBezTo>
                  <a:pt x="443" y="2005"/>
                  <a:pt x="528" y="1906"/>
                  <a:pt x="528" y="1906"/>
                </a:cubicBezTo>
                <a:lnTo>
                  <a:pt x="533" y="1898"/>
                </a:lnTo>
                <a:lnTo>
                  <a:pt x="530" y="1891"/>
                </a:lnTo>
                <a:cubicBezTo>
                  <a:pt x="525" y="1866"/>
                  <a:pt x="525" y="1841"/>
                  <a:pt x="525" y="1816"/>
                </a:cubicBezTo>
                <a:cubicBezTo>
                  <a:pt x="525" y="1706"/>
                  <a:pt x="567" y="1631"/>
                  <a:pt x="607" y="1582"/>
                </a:cubicBezTo>
                <a:cubicBezTo>
                  <a:pt x="626" y="1556"/>
                  <a:pt x="650" y="1539"/>
                  <a:pt x="665" y="1527"/>
                </a:cubicBezTo>
                <a:cubicBezTo>
                  <a:pt x="672" y="1522"/>
                  <a:pt x="680" y="1517"/>
                  <a:pt x="682" y="1514"/>
                </a:cubicBezTo>
                <a:cubicBezTo>
                  <a:pt x="687" y="1512"/>
                  <a:pt x="690" y="1510"/>
                  <a:pt x="690" y="1510"/>
                </a:cubicBezTo>
                <a:lnTo>
                  <a:pt x="700" y="1505"/>
                </a:lnTo>
                <a:lnTo>
                  <a:pt x="692" y="1387"/>
                </a:lnTo>
                <a:cubicBezTo>
                  <a:pt x="757" y="1275"/>
                  <a:pt x="807" y="1138"/>
                  <a:pt x="819" y="1106"/>
                </a:cubicBezTo>
                <a:cubicBezTo>
                  <a:pt x="829" y="1101"/>
                  <a:pt x="842" y="1093"/>
                  <a:pt x="852" y="1088"/>
                </a:cubicBezTo>
                <a:cubicBezTo>
                  <a:pt x="854" y="1086"/>
                  <a:pt x="859" y="1086"/>
                  <a:pt x="861" y="1084"/>
                </a:cubicBezTo>
                <a:cubicBezTo>
                  <a:pt x="869" y="1079"/>
                  <a:pt x="874" y="1076"/>
                  <a:pt x="881" y="1071"/>
                </a:cubicBezTo>
                <a:cubicBezTo>
                  <a:pt x="884" y="1069"/>
                  <a:pt x="889" y="1066"/>
                  <a:pt x="891" y="1064"/>
                </a:cubicBezTo>
                <a:cubicBezTo>
                  <a:pt x="896" y="1061"/>
                  <a:pt x="904" y="1056"/>
                  <a:pt x="909" y="1054"/>
                </a:cubicBezTo>
                <a:cubicBezTo>
                  <a:pt x="911" y="1051"/>
                  <a:pt x="916" y="1049"/>
                  <a:pt x="919" y="1049"/>
                </a:cubicBezTo>
                <a:cubicBezTo>
                  <a:pt x="924" y="1046"/>
                  <a:pt x="929" y="1041"/>
                  <a:pt x="934" y="1039"/>
                </a:cubicBezTo>
                <a:cubicBezTo>
                  <a:pt x="936" y="1036"/>
                  <a:pt x="939" y="1036"/>
                  <a:pt x="941" y="1034"/>
                </a:cubicBezTo>
                <a:cubicBezTo>
                  <a:pt x="946" y="1029"/>
                  <a:pt x="951" y="1026"/>
                  <a:pt x="956" y="1024"/>
                </a:cubicBezTo>
                <a:cubicBezTo>
                  <a:pt x="959" y="1021"/>
                  <a:pt x="961" y="1021"/>
                  <a:pt x="961" y="1019"/>
                </a:cubicBezTo>
                <a:cubicBezTo>
                  <a:pt x="974" y="1009"/>
                  <a:pt x="984" y="1001"/>
                  <a:pt x="993" y="994"/>
                </a:cubicBezTo>
                <a:lnTo>
                  <a:pt x="1006" y="1006"/>
                </a:lnTo>
                <a:cubicBezTo>
                  <a:pt x="1001" y="1031"/>
                  <a:pt x="998" y="1056"/>
                  <a:pt x="998" y="1081"/>
                </a:cubicBezTo>
                <a:cubicBezTo>
                  <a:pt x="956" y="1103"/>
                  <a:pt x="909" y="1123"/>
                  <a:pt x="859" y="1141"/>
                </a:cubicBezTo>
                <a:lnTo>
                  <a:pt x="782" y="1295"/>
                </a:lnTo>
                <a:cubicBezTo>
                  <a:pt x="782" y="1295"/>
                  <a:pt x="879" y="1288"/>
                  <a:pt x="909" y="1427"/>
                </a:cubicBezTo>
                <a:cubicBezTo>
                  <a:pt x="909" y="1427"/>
                  <a:pt x="969" y="1343"/>
                  <a:pt x="1066" y="1293"/>
                </a:cubicBezTo>
                <a:cubicBezTo>
                  <a:pt x="1071" y="1298"/>
                  <a:pt x="1073" y="1305"/>
                  <a:pt x="1078" y="1310"/>
                </a:cubicBezTo>
                <a:cubicBezTo>
                  <a:pt x="1036" y="1340"/>
                  <a:pt x="993" y="1385"/>
                  <a:pt x="974" y="1447"/>
                </a:cubicBezTo>
                <a:lnTo>
                  <a:pt x="1011" y="1465"/>
                </a:lnTo>
                <a:cubicBezTo>
                  <a:pt x="1011" y="1465"/>
                  <a:pt x="1076" y="1412"/>
                  <a:pt x="1150" y="1382"/>
                </a:cubicBezTo>
                <a:cubicBezTo>
                  <a:pt x="1165" y="1392"/>
                  <a:pt x="1180" y="1402"/>
                  <a:pt x="1195" y="1410"/>
                </a:cubicBezTo>
                <a:cubicBezTo>
                  <a:pt x="1148" y="1435"/>
                  <a:pt x="1098" y="1467"/>
                  <a:pt x="1081" y="1497"/>
                </a:cubicBezTo>
                <a:lnTo>
                  <a:pt x="1106" y="1522"/>
                </a:lnTo>
                <a:cubicBezTo>
                  <a:pt x="1106" y="1522"/>
                  <a:pt x="1215" y="1460"/>
                  <a:pt x="1238" y="1579"/>
                </a:cubicBezTo>
                <a:cubicBezTo>
                  <a:pt x="1258" y="1699"/>
                  <a:pt x="1130" y="1719"/>
                  <a:pt x="1093" y="1719"/>
                </a:cubicBezTo>
                <a:cubicBezTo>
                  <a:pt x="1093" y="1719"/>
                  <a:pt x="1098" y="1764"/>
                  <a:pt x="1143" y="1808"/>
                </a:cubicBezTo>
                <a:cubicBezTo>
                  <a:pt x="1143" y="1808"/>
                  <a:pt x="1045" y="1885"/>
                  <a:pt x="906" y="1808"/>
                </a:cubicBezTo>
                <a:cubicBezTo>
                  <a:pt x="766" y="1730"/>
                  <a:pt x="719" y="1739"/>
                  <a:pt x="600" y="1769"/>
                </a:cubicBezTo>
                <a:cubicBezTo>
                  <a:pt x="600" y="1769"/>
                  <a:pt x="555" y="1831"/>
                  <a:pt x="582" y="1903"/>
                </a:cubicBezTo>
                <a:cubicBezTo>
                  <a:pt x="555" y="1931"/>
                  <a:pt x="543" y="1926"/>
                  <a:pt x="513" y="2005"/>
                </a:cubicBezTo>
                <a:cubicBezTo>
                  <a:pt x="500" y="2058"/>
                  <a:pt x="448" y="2095"/>
                  <a:pt x="448" y="2095"/>
                </a:cubicBezTo>
                <a:cubicBezTo>
                  <a:pt x="448" y="2095"/>
                  <a:pt x="592" y="2107"/>
                  <a:pt x="710" y="1975"/>
                </a:cubicBezTo>
                <a:cubicBezTo>
                  <a:pt x="710" y="1975"/>
                  <a:pt x="799" y="2073"/>
                  <a:pt x="934" y="1906"/>
                </a:cubicBezTo>
                <a:cubicBezTo>
                  <a:pt x="934" y="1906"/>
                  <a:pt x="1041" y="2000"/>
                  <a:pt x="1213" y="1893"/>
                </a:cubicBezTo>
                <a:cubicBezTo>
                  <a:pt x="1213" y="1893"/>
                  <a:pt x="1130" y="1983"/>
                  <a:pt x="989" y="1980"/>
                </a:cubicBezTo>
                <a:cubicBezTo>
                  <a:pt x="989" y="1980"/>
                  <a:pt x="1058" y="2045"/>
                  <a:pt x="1083" y="2112"/>
                </a:cubicBezTo>
                <a:cubicBezTo>
                  <a:pt x="1083" y="2112"/>
                  <a:pt x="1031" y="2063"/>
                  <a:pt x="904" y="2050"/>
                </a:cubicBezTo>
                <a:cubicBezTo>
                  <a:pt x="904" y="2050"/>
                  <a:pt x="921" y="2145"/>
                  <a:pt x="979" y="2202"/>
                </a:cubicBezTo>
                <a:cubicBezTo>
                  <a:pt x="979" y="2202"/>
                  <a:pt x="904" y="2140"/>
                  <a:pt x="769" y="2165"/>
                </a:cubicBezTo>
                <a:cubicBezTo>
                  <a:pt x="769" y="2165"/>
                  <a:pt x="889" y="2337"/>
                  <a:pt x="1068" y="2354"/>
                </a:cubicBezTo>
                <a:cubicBezTo>
                  <a:pt x="1068" y="2354"/>
                  <a:pt x="998" y="2379"/>
                  <a:pt x="966" y="2416"/>
                </a:cubicBezTo>
                <a:cubicBezTo>
                  <a:pt x="966" y="2416"/>
                  <a:pt x="1036" y="2461"/>
                  <a:pt x="1143" y="2424"/>
                </a:cubicBezTo>
                <a:cubicBezTo>
                  <a:pt x="1143" y="2424"/>
                  <a:pt x="1033" y="2486"/>
                  <a:pt x="984" y="2506"/>
                </a:cubicBezTo>
                <a:cubicBezTo>
                  <a:pt x="984" y="2506"/>
                  <a:pt x="1058" y="2531"/>
                  <a:pt x="1218" y="2481"/>
                </a:cubicBezTo>
                <a:lnTo>
                  <a:pt x="1218" y="2504"/>
                </a:lnTo>
                <a:lnTo>
                  <a:pt x="1218" y="2523"/>
                </a:lnTo>
                <a:cubicBezTo>
                  <a:pt x="1215" y="2553"/>
                  <a:pt x="1208" y="2590"/>
                  <a:pt x="1190" y="2627"/>
                </a:cubicBezTo>
                <a:cubicBezTo>
                  <a:pt x="1190" y="2627"/>
                  <a:pt x="1116" y="2563"/>
                  <a:pt x="1043" y="2546"/>
                </a:cubicBezTo>
                <a:cubicBezTo>
                  <a:pt x="1043" y="2546"/>
                  <a:pt x="1130" y="2664"/>
                  <a:pt x="1081" y="2799"/>
                </a:cubicBezTo>
                <a:cubicBezTo>
                  <a:pt x="1081" y="2799"/>
                  <a:pt x="1111" y="2846"/>
                  <a:pt x="1233" y="2841"/>
                </a:cubicBezTo>
                <a:lnTo>
                  <a:pt x="1258" y="2841"/>
                </a:lnTo>
                <a:cubicBezTo>
                  <a:pt x="1295" y="3001"/>
                  <a:pt x="1355" y="3153"/>
                  <a:pt x="1437" y="3290"/>
                </a:cubicBezTo>
                <a:cubicBezTo>
                  <a:pt x="1409" y="3300"/>
                  <a:pt x="1387" y="3305"/>
                  <a:pt x="1372" y="3307"/>
                </a:cubicBezTo>
                <a:lnTo>
                  <a:pt x="1447" y="3347"/>
                </a:lnTo>
                <a:cubicBezTo>
                  <a:pt x="1447" y="3347"/>
                  <a:pt x="1327" y="3387"/>
                  <a:pt x="1275" y="3397"/>
                </a:cubicBezTo>
                <a:cubicBezTo>
                  <a:pt x="1275" y="3397"/>
                  <a:pt x="1302" y="3427"/>
                  <a:pt x="1327" y="3442"/>
                </a:cubicBezTo>
                <a:cubicBezTo>
                  <a:pt x="1327" y="3442"/>
                  <a:pt x="1183" y="3507"/>
                  <a:pt x="1126" y="3504"/>
                </a:cubicBezTo>
                <a:cubicBezTo>
                  <a:pt x="1126" y="3504"/>
                  <a:pt x="1158" y="3536"/>
                  <a:pt x="1175" y="3541"/>
                </a:cubicBezTo>
                <a:cubicBezTo>
                  <a:pt x="1175" y="3541"/>
                  <a:pt x="1081" y="3566"/>
                  <a:pt x="1053" y="3549"/>
                </a:cubicBezTo>
                <a:lnTo>
                  <a:pt x="1046" y="3614"/>
                </a:lnTo>
                <a:cubicBezTo>
                  <a:pt x="1026" y="3611"/>
                  <a:pt x="944" y="3619"/>
                  <a:pt x="924" y="3591"/>
                </a:cubicBezTo>
                <a:cubicBezTo>
                  <a:pt x="924" y="3591"/>
                  <a:pt x="916" y="3609"/>
                  <a:pt x="919" y="3636"/>
                </a:cubicBezTo>
                <a:close/>
                <a:moveTo>
                  <a:pt x="827" y="3484"/>
                </a:moveTo>
                <a:cubicBezTo>
                  <a:pt x="814" y="3492"/>
                  <a:pt x="789" y="3502"/>
                  <a:pt x="762" y="3502"/>
                </a:cubicBezTo>
                <a:cubicBezTo>
                  <a:pt x="749" y="3502"/>
                  <a:pt x="739" y="3499"/>
                  <a:pt x="727" y="3494"/>
                </a:cubicBezTo>
                <a:cubicBezTo>
                  <a:pt x="719" y="3474"/>
                  <a:pt x="710" y="3444"/>
                  <a:pt x="710" y="3402"/>
                </a:cubicBezTo>
                <a:cubicBezTo>
                  <a:pt x="710" y="3372"/>
                  <a:pt x="714" y="3332"/>
                  <a:pt x="732" y="3287"/>
                </a:cubicBezTo>
                <a:cubicBezTo>
                  <a:pt x="747" y="3337"/>
                  <a:pt x="774" y="3424"/>
                  <a:pt x="827" y="3484"/>
                </a:cubicBezTo>
                <a:close/>
                <a:moveTo>
                  <a:pt x="510" y="3090"/>
                </a:moveTo>
                <a:cubicBezTo>
                  <a:pt x="508" y="3088"/>
                  <a:pt x="508" y="3088"/>
                  <a:pt x="508" y="3085"/>
                </a:cubicBezTo>
                <a:lnTo>
                  <a:pt x="515" y="3081"/>
                </a:lnTo>
                <a:cubicBezTo>
                  <a:pt x="515" y="3081"/>
                  <a:pt x="530" y="3071"/>
                  <a:pt x="558" y="3053"/>
                </a:cubicBezTo>
                <a:cubicBezTo>
                  <a:pt x="563" y="3051"/>
                  <a:pt x="570" y="3046"/>
                  <a:pt x="577" y="3041"/>
                </a:cubicBezTo>
                <a:cubicBezTo>
                  <a:pt x="595" y="3095"/>
                  <a:pt x="615" y="3125"/>
                  <a:pt x="632" y="3145"/>
                </a:cubicBezTo>
                <a:cubicBezTo>
                  <a:pt x="570" y="3135"/>
                  <a:pt x="533" y="3113"/>
                  <a:pt x="510" y="3090"/>
                </a:cubicBezTo>
                <a:close/>
                <a:moveTo>
                  <a:pt x="3738" y="3504"/>
                </a:moveTo>
                <a:cubicBezTo>
                  <a:pt x="3482" y="3761"/>
                  <a:pt x="3127" y="3920"/>
                  <a:pt x="2734" y="3920"/>
                </a:cubicBezTo>
                <a:cubicBezTo>
                  <a:pt x="2344" y="3920"/>
                  <a:pt x="1987" y="3761"/>
                  <a:pt x="1731" y="3504"/>
                </a:cubicBezTo>
                <a:cubicBezTo>
                  <a:pt x="1474" y="3247"/>
                  <a:pt x="1315" y="2894"/>
                  <a:pt x="1315" y="2501"/>
                </a:cubicBezTo>
                <a:cubicBezTo>
                  <a:pt x="1315" y="2110"/>
                  <a:pt x="1474" y="1754"/>
                  <a:pt x="1731" y="1497"/>
                </a:cubicBezTo>
                <a:cubicBezTo>
                  <a:pt x="1987" y="1240"/>
                  <a:pt x="2341" y="1081"/>
                  <a:pt x="2734" y="1081"/>
                </a:cubicBezTo>
                <a:cubicBezTo>
                  <a:pt x="3125" y="1081"/>
                  <a:pt x="3482" y="1240"/>
                  <a:pt x="3738" y="1497"/>
                </a:cubicBezTo>
                <a:cubicBezTo>
                  <a:pt x="3995" y="1754"/>
                  <a:pt x="4154" y="2107"/>
                  <a:pt x="4154" y="2501"/>
                </a:cubicBezTo>
                <a:cubicBezTo>
                  <a:pt x="4154" y="2891"/>
                  <a:pt x="3995" y="3247"/>
                  <a:pt x="3738" y="3504"/>
                </a:cubicBezTo>
                <a:close/>
                <a:moveTo>
                  <a:pt x="4196" y="1741"/>
                </a:moveTo>
                <a:cubicBezTo>
                  <a:pt x="4164" y="1741"/>
                  <a:pt x="4042" y="1761"/>
                  <a:pt x="4101" y="1559"/>
                </a:cubicBezTo>
                <a:cubicBezTo>
                  <a:pt x="4101" y="1559"/>
                  <a:pt x="4104" y="1691"/>
                  <a:pt x="4196" y="1741"/>
                </a:cubicBezTo>
                <a:close/>
                <a:moveTo>
                  <a:pt x="1018" y="799"/>
                </a:moveTo>
                <a:cubicBezTo>
                  <a:pt x="1462" y="366"/>
                  <a:pt x="2067" y="99"/>
                  <a:pt x="2734" y="99"/>
                </a:cubicBezTo>
                <a:lnTo>
                  <a:pt x="2736" y="99"/>
                </a:lnTo>
                <a:cubicBezTo>
                  <a:pt x="3404" y="99"/>
                  <a:pt x="4009" y="366"/>
                  <a:pt x="4453" y="799"/>
                </a:cubicBezTo>
                <a:lnTo>
                  <a:pt x="4458" y="802"/>
                </a:lnTo>
                <a:cubicBezTo>
                  <a:pt x="4472" y="817"/>
                  <a:pt x="4482" y="837"/>
                  <a:pt x="4482" y="859"/>
                </a:cubicBezTo>
                <a:cubicBezTo>
                  <a:pt x="4482" y="882"/>
                  <a:pt x="4475" y="902"/>
                  <a:pt x="4458" y="917"/>
                </a:cubicBezTo>
                <a:lnTo>
                  <a:pt x="4413" y="961"/>
                </a:lnTo>
                <a:cubicBezTo>
                  <a:pt x="4403" y="971"/>
                  <a:pt x="4398" y="984"/>
                  <a:pt x="4398" y="996"/>
                </a:cubicBezTo>
                <a:lnTo>
                  <a:pt x="4398" y="1006"/>
                </a:lnTo>
                <a:cubicBezTo>
                  <a:pt x="4403" y="1029"/>
                  <a:pt x="4405" y="1054"/>
                  <a:pt x="4405" y="1076"/>
                </a:cubicBezTo>
                <a:cubicBezTo>
                  <a:pt x="4405" y="1240"/>
                  <a:pt x="4271" y="1375"/>
                  <a:pt x="4106" y="1375"/>
                </a:cubicBezTo>
                <a:cubicBezTo>
                  <a:pt x="4084" y="1375"/>
                  <a:pt x="4064" y="1372"/>
                  <a:pt x="4042" y="1368"/>
                </a:cubicBezTo>
                <a:lnTo>
                  <a:pt x="4039" y="1368"/>
                </a:lnTo>
                <a:cubicBezTo>
                  <a:pt x="4034" y="1368"/>
                  <a:pt x="4032" y="1365"/>
                  <a:pt x="4027" y="1365"/>
                </a:cubicBezTo>
                <a:cubicBezTo>
                  <a:pt x="4012" y="1365"/>
                  <a:pt x="3999" y="1370"/>
                  <a:pt x="3992" y="1380"/>
                </a:cubicBezTo>
                <a:lnTo>
                  <a:pt x="3952" y="1422"/>
                </a:lnTo>
                <a:cubicBezTo>
                  <a:pt x="3937" y="1437"/>
                  <a:pt x="3917" y="1447"/>
                  <a:pt x="3892" y="1447"/>
                </a:cubicBezTo>
                <a:cubicBezTo>
                  <a:pt x="3870" y="1447"/>
                  <a:pt x="3847" y="1437"/>
                  <a:pt x="3832" y="1422"/>
                </a:cubicBezTo>
                <a:cubicBezTo>
                  <a:pt x="3673" y="1263"/>
                  <a:pt x="3481" y="1138"/>
                  <a:pt x="3267" y="1061"/>
                </a:cubicBezTo>
                <a:cubicBezTo>
                  <a:pt x="3100" y="999"/>
                  <a:pt x="2921" y="966"/>
                  <a:pt x="2734" y="966"/>
                </a:cubicBezTo>
                <a:cubicBezTo>
                  <a:pt x="2548" y="966"/>
                  <a:pt x="2369" y="1001"/>
                  <a:pt x="2202" y="1061"/>
                </a:cubicBezTo>
                <a:cubicBezTo>
                  <a:pt x="1987" y="1141"/>
                  <a:pt x="1793" y="1265"/>
                  <a:pt x="1634" y="1422"/>
                </a:cubicBezTo>
                <a:cubicBezTo>
                  <a:pt x="1619" y="1440"/>
                  <a:pt x="1599" y="1447"/>
                  <a:pt x="1574" y="1447"/>
                </a:cubicBezTo>
                <a:cubicBezTo>
                  <a:pt x="1551" y="1447"/>
                  <a:pt x="1529" y="1437"/>
                  <a:pt x="1514" y="1422"/>
                </a:cubicBezTo>
                <a:lnTo>
                  <a:pt x="1474" y="1380"/>
                </a:lnTo>
                <a:cubicBezTo>
                  <a:pt x="1464" y="1370"/>
                  <a:pt x="1452" y="1365"/>
                  <a:pt x="1439" y="1365"/>
                </a:cubicBezTo>
                <a:cubicBezTo>
                  <a:pt x="1434" y="1365"/>
                  <a:pt x="1432" y="1365"/>
                  <a:pt x="1427" y="1368"/>
                </a:cubicBezTo>
                <a:lnTo>
                  <a:pt x="1424" y="1368"/>
                </a:lnTo>
                <a:cubicBezTo>
                  <a:pt x="1405" y="1372"/>
                  <a:pt x="1382" y="1375"/>
                  <a:pt x="1360" y="1375"/>
                </a:cubicBezTo>
                <a:cubicBezTo>
                  <a:pt x="1195" y="1375"/>
                  <a:pt x="1061" y="1240"/>
                  <a:pt x="1061" y="1076"/>
                </a:cubicBezTo>
                <a:cubicBezTo>
                  <a:pt x="1061" y="1051"/>
                  <a:pt x="1063" y="1029"/>
                  <a:pt x="1068" y="1006"/>
                </a:cubicBezTo>
                <a:lnTo>
                  <a:pt x="1068" y="996"/>
                </a:lnTo>
                <a:cubicBezTo>
                  <a:pt x="1068" y="981"/>
                  <a:pt x="1063" y="971"/>
                  <a:pt x="1053" y="961"/>
                </a:cubicBezTo>
                <a:lnTo>
                  <a:pt x="1008" y="917"/>
                </a:lnTo>
                <a:cubicBezTo>
                  <a:pt x="993" y="902"/>
                  <a:pt x="984" y="882"/>
                  <a:pt x="984" y="859"/>
                </a:cubicBezTo>
                <a:cubicBezTo>
                  <a:pt x="989" y="837"/>
                  <a:pt x="998" y="817"/>
                  <a:pt x="1013" y="802"/>
                </a:cubicBezTo>
                <a:lnTo>
                  <a:pt x="1018" y="799"/>
                </a:lnTo>
                <a:close/>
                <a:moveTo>
                  <a:pt x="5469" y="2687"/>
                </a:moveTo>
                <a:cubicBezTo>
                  <a:pt x="5469" y="2635"/>
                  <a:pt x="5449" y="2587"/>
                  <a:pt x="5422" y="2536"/>
                </a:cubicBezTo>
                <a:cubicBezTo>
                  <a:pt x="5297" y="2299"/>
                  <a:pt x="5133" y="2050"/>
                  <a:pt x="5083" y="1990"/>
                </a:cubicBezTo>
                <a:cubicBezTo>
                  <a:pt x="5075" y="1975"/>
                  <a:pt x="5063" y="1943"/>
                  <a:pt x="5060" y="1908"/>
                </a:cubicBezTo>
                <a:cubicBezTo>
                  <a:pt x="5055" y="1868"/>
                  <a:pt x="5058" y="1828"/>
                  <a:pt x="5055" y="1803"/>
                </a:cubicBezTo>
                <a:cubicBezTo>
                  <a:pt x="5053" y="1781"/>
                  <a:pt x="5040" y="1766"/>
                  <a:pt x="5025" y="1746"/>
                </a:cubicBezTo>
                <a:cubicBezTo>
                  <a:pt x="5011" y="1726"/>
                  <a:pt x="4993" y="1706"/>
                  <a:pt x="4976" y="1681"/>
                </a:cubicBezTo>
                <a:cubicBezTo>
                  <a:pt x="4951" y="1644"/>
                  <a:pt x="4923" y="1607"/>
                  <a:pt x="4901" y="1574"/>
                </a:cubicBezTo>
                <a:cubicBezTo>
                  <a:pt x="4878" y="1544"/>
                  <a:pt x="4861" y="1517"/>
                  <a:pt x="4861" y="1514"/>
                </a:cubicBezTo>
                <a:cubicBezTo>
                  <a:pt x="4851" y="1497"/>
                  <a:pt x="4841" y="1482"/>
                  <a:pt x="4839" y="1477"/>
                </a:cubicBezTo>
                <a:cubicBezTo>
                  <a:pt x="4839" y="1475"/>
                  <a:pt x="4839" y="1475"/>
                  <a:pt x="4836" y="1475"/>
                </a:cubicBezTo>
                <a:cubicBezTo>
                  <a:pt x="4839" y="1457"/>
                  <a:pt x="4844" y="1432"/>
                  <a:pt x="4844" y="1397"/>
                </a:cubicBezTo>
                <a:lnTo>
                  <a:pt x="4844" y="1395"/>
                </a:lnTo>
                <a:cubicBezTo>
                  <a:pt x="4844" y="1300"/>
                  <a:pt x="4806" y="1151"/>
                  <a:pt x="4634" y="1054"/>
                </a:cubicBezTo>
                <a:cubicBezTo>
                  <a:pt x="4595" y="1031"/>
                  <a:pt x="4557" y="1009"/>
                  <a:pt x="4525" y="989"/>
                </a:cubicBezTo>
                <a:cubicBezTo>
                  <a:pt x="4557" y="956"/>
                  <a:pt x="4577" y="909"/>
                  <a:pt x="4577" y="862"/>
                </a:cubicBezTo>
                <a:cubicBezTo>
                  <a:pt x="4577" y="812"/>
                  <a:pt x="4557" y="765"/>
                  <a:pt x="4522" y="730"/>
                </a:cubicBezTo>
                <a:lnTo>
                  <a:pt x="4517" y="725"/>
                </a:lnTo>
                <a:cubicBezTo>
                  <a:pt x="4059" y="276"/>
                  <a:pt x="3426" y="0"/>
                  <a:pt x="2731" y="0"/>
                </a:cubicBezTo>
                <a:cubicBezTo>
                  <a:pt x="2037" y="0"/>
                  <a:pt x="1407" y="276"/>
                  <a:pt x="946" y="727"/>
                </a:cubicBezTo>
                <a:lnTo>
                  <a:pt x="944" y="730"/>
                </a:lnTo>
                <a:cubicBezTo>
                  <a:pt x="909" y="765"/>
                  <a:pt x="886" y="812"/>
                  <a:pt x="886" y="862"/>
                </a:cubicBezTo>
                <a:cubicBezTo>
                  <a:pt x="886" y="897"/>
                  <a:pt x="896" y="929"/>
                  <a:pt x="914" y="959"/>
                </a:cubicBezTo>
                <a:cubicBezTo>
                  <a:pt x="894" y="969"/>
                  <a:pt x="866" y="984"/>
                  <a:pt x="839" y="1001"/>
                </a:cubicBezTo>
                <a:cubicBezTo>
                  <a:pt x="797" y="1029"/>
                  <a:pt x="752" y="1059"/>
                  <a:pt x="734" y="1101"/>
                </a:cubicBezTo>
                <a:cubicBezTo>
                  <a:pt x="719" y="1136"/>
                  <a:pt x="719" y="1151"/>
                  <a:pt x="710" y="1178"/>
                </a:cubicBezTo>
                <a:cubicBezTo>
                  <a:pt x="700" y="1203"/>
                  <a:pt x="682" y="1240"/>
                  <a:pt x="665" y="1270"/>
                </a:cubicBezTo>
                <a:cubicBezTo>
                  <a:pt x="647" y="1303"/>
                  <a:pt x="632" y="1330"/>
                  <a:pt x="625" y="1345"/>
                </a:cubicBezTo>
                <a:cubicBezTo>
                  <a:pt x="615" y="1365"/>
                  <a:pt x="615" y="1387"/>
                  <a:pt x="615" y="1410"/>
                </a:cubicBezTo>
                <a:cubicBezTo>
                  <a:pt x="615" y="1435"/>
                  <a:pt x="617" y="1460"/>
                  <a:pt x="620" y="1475"/>
                </a:cubicBezTo>
                <a:cubicBezTo>
                  <a:pt x="565" y="1514"/>
                  <a:pt x="450" y="1622"/>
                  <a:pt x="448" y="1818"/>
                </a:cubicBezTo>
                <a:cubicBezTo>
                  <a:pt x="448" y="1838"/>
                  <a:pt x="448" y="1861"/>
                  <a:pt x="453" y="1881"/>
                </a:cubicBezTo>
                <a:cubicBezTo>
                  <a:pt x="391" y="1958"/>
                  <a:pt x="124" y="2292"/>
                  <a:pt x="42" y="2506"/>
                </a:cubicBezTo>
                <a:cubicBezTo>
                  <a:pt x="37" y="2521"/>
                  <a:pt x="0" y="2561"/>
                  <a:pt x="0" y="2630"/>
                </a:cubicBezTo>
                <a:lnTo>
                  <a:pt x="0" y="2632"/>
                </a:lnTo>
                <a:cubicBezTo>
                  <a:pt x="0" y="2677"/>
                  <a:pt x="12" y="2724"/>
                  <a:pt x="62" y="2769"/>
                </a:cubicBezTo>
                <a:lnTo>
                  <a:pt x="79" y="2784"/>
                </a:lnTo>
                <a:lnTo>
                  <a:pt x="82" y="2787"/>
                </a:lnTo>
                <a:cubicBezTo>
                  <a:pt x="84" y="2787"/>
                  <a:pt x="89" y="2794"/>
                  <a:pt x="112" y="2806"/>
                </a:cubicBezTo>
                <a:cubicBezTo>
                  <a:pt x="171" y="2844"/>
                  <a:pt x="298" y="2936"/>
                  <a:pt x="361" y="3073"/>
                </a:cubicBezTo>
                <a:cubicBezTo>
                  <a:pt x="361" y="3076"/>
                  <a:pt x="363" y="3078"/>
                  <a:pt x="363" y="3081"/>
                </a:cubicBezTo>
                <a:cubicBezTo>
                  <a:pt x="366" y="3085"/>
                  <a:pt x="368" y="3090"/>
                  <a:pt x="376" y="3098"/>
                </a:cubicBezTo>
                <a:cubicBezTo>
                  <a:pt x="383" y="3103"/>
                  <a:pt x="383" y="3103"/>
                  <a:pt x="386" y="3103"/>
                </a:cubicBezTo>
                <a:cubicBezTo>
                  <a:pt x="393" y="3105"/>
                  <a:pt x="398" y="3105"/>
                  <a:pt x="406" y="3105"/>
                </a:cubicBezTo>
                <a:cubicBezTo>
                  <a:pt x="428" y="3108"/>
                  <a:pt x="465" y="3110"/>
                  <a:pt x="465" y="3110"/>
                </a:cubicBezTo>
                <a:lnTo>
                  <a:pt x="470" y="3110"/>
                </a:lnTo>
                <a:cubicBezTo>
                  <a:pt x="475" y="3110"/>
                  <a:pt x="478" y="3108"/>
                  <a:pt x="483" y="3108"/>
                </a:cubicBezTo>
                <a:lnTo>
                  <a:pt x="490" y="3115"/>
                </a:lnTo>
                <a:cubicBezTo>
                  <a:pt x="523" y="3148"/>
                  <a:pt x="580" y="3178"/>
                  <a:pt x="680" y="3180"/>
                </a:cubicBezTo>
                <a:cubicBezTo>
                  <a:pt x="687" y="3180"/>
                  <a:pt x="692" y="3175"/>
                  <a:pt x="695" y="3168"/>
                </a:cubicBezTo>
                <a:cubicBezTo>
                  <a:pt x="695" y="3160"/>
                  <a:pt x="690" y="3153"/>
                  <a:pt x="682" y="3153"/>
                </a:cubicBezTo>
                <a:cubicBezTo>
                  <a:pt x="677" y="3150"/>
                  <a:pt x="642" y="3133"/>
                  <a:pt x="602" y="3033"/>
                </a:cubicBezTo>
                <a:cubicBezTo>
                  <a:pt x="662" y="3001"/>
                  <a:pt x="752" y="2961"/>
                  <a:pt x="854" y="2934"/>
                </a:cubicBezTo>
                <a:cubicBezTo>
                  <a:pt x="881" y="2946"/>
                  <a:pt x="906" y="2963"/>
                  <a:pt x="921" y="2978"/>
                </a:cubicBezTo>
                <a:cubicBezTo>
                  <a:pt x="921" y="2978"/>
                  <a:pt x="869" y="3113"/>
                  <a:pt x="901" y="3260"/>
                </a:cubicBezTo>
                <a:cubicBezTo>
                  <a:pt x="901" y="3260"/>
                  <a:pt x="837" y="3305"/>
                  <a:pt x="812" y="3372"/>
                </a:cubicBezTo>
                <a:cubicBezTo>
                  <a:pt x="807" y="3374"/>
                  <a:pt x="804" y="3377"/>
                  <a:pt x="799" y="3379"/>
                </a:cubicBezTo>
                <a:cubicBezTo>
                  <a:pt x="794" y="3367"/>
                  <a:pt x="789" y="3357"/>
                  <a:pt x="784" y="3345"/>
                </a:cubicBezTo>
                <a:cubicBezTo>
                  <a:pt x="762" y="3287"/>
                  <a:pt x="752" y="3240"/>
                  <a:pt x="752" y="3240"/>
                </a:cubicBezTo>
                <a:cubicBezTo>
                  <a:pt x="749" y="3235"/>
                  <a:pt x="744" y="3230"/>
                  <a:pt x="739" y="3227"/>
                </a:cubicBezTo>
                <a:cubicBezTo>
                  <a:pt x="734" y="3227"/>
                  <a:pt x="726" y="3230"/>
                  <a:pt x="724" y="3235"/>
                </a:cubicBezTo>
                <a:cubicBezTo>
                  <a:pt x="691" y="3300"/>
                  <a:pt x="682" y="3357"/>
                  <a:pt x="682" y="3404"/>
                </a:cubicBezTo>
                <a:lnTo>
                  <a:pt x="682" y="3429"/>
                </a:lnTo>
                <a:cubicBezTo>
                  <a:pt x="677" y="3427"/>
                  <a:pt x="672" y="3427"/>
                  <a:pt x="667" y="3427"/>
                </a:cubicBezTo>
                <a:lnTo>
                  <a:pt x="657" y="3427"/>
                </a:lnTo>
                <a:cubicBezTo>
                  <a:pt x="640" y="3429"/>
                  <a:pt x="630" y="3442"/>
                  <a:pt x="627" y="3449"/>
                </a:cubicBezTo>
                <a:cubicBezTo>
                  <a:pt x="622" y="3457"/>
                  <a:pt x="622" y="3464"/>
                  <a:pt x="622" y="3464"/>
                </a:cubicBezTo>
                <a:cubicBezTo>
                  <a:pt x="622" y="3464"/>
                  <a:pt x="610" y="3526"/>
                  <a:pt x="610" y="3599"/>
                </a:cubicBezTo>
                <a:cubicBezTo>
                  <a:pt x="610" y="3663"/>
                  <a:pt x="617" y="3738"/>
                  <a:pt x="667" y="3793"/>
                </a:cubicBezTo>
                <a:cubicBezTo>
                  <a:pt x="742" y="3865"/>
                  <a:pt x="871" y="4002"/>
                  <a:pt x="871" y="4002"/>
                </a:cubicBezTo>
                <a:lnTo>
                  <a:pt x="874" y="4005"/>
                </a:lnTo>
                <a:cubicBezTo>
                  <a:pt x="876" y="4007"/>
                  <a:pt x="894" y="4022"/>
                  <a:pt x="924" y="4035"/>
                </a:cubicBezTo>
                <a:cubicBezTo>
                  <a:pt x="904" y="4065"/>
                  <a:pt x="891" y="4099"/>
                  <a:pt x="891" y="4137"/>
                </a:cubicBezTo>
                <a:lnTo>
                  <a:pt x="891" y="4139"/>
                </a:lnTo>
                <a:cubicBezTo>
                  <a:pt x="891" y="4189"/>
                  <a:pt x="911" y="4236"/>
                  <a:pt x="946" y="4271"/>
                </a:cubicBezTo>
                <a:lnTo>
                  <a:pt x="951" y="4276"/>
                </a:lnTo>
                <a:cubicBezTo>
                  <a:pt x="1347" y="4662"/>
                  <a:pt x="1870" y="4922"/>
                  <a:pt x="2453" y="4986"/>
                </a:cubicBezTo>
                <a:cubicBezTo>
                  <a:pt x="2496" y="5098"/>
                  <a:pt x="2605" y="5181"/>
                  <a:pt x="2731" y="5181"/>
                </a:cubicBezTo>
                <a:cubicBezTo>
                  <a:pt x="2858" y="5181"/>
                  <a:pt x="2968" y="5101"/>
                  <a:pt x="3010" y="4989"/>
                </a:cubicBezTo>
                <a:cubicBezTo>
                  <a:pt x="3596" y="4927"/>
                  <a:pt x="4124" y="4665"/>
                  <a:pt x="4522" y="4276"/>
                </a:cubicBezTo>
                <a:lnTo>
                  <a:pt x="4525" y="4274"/>
                </a:lnTo>
                <a:cubicBezTo>
                  <a:pt x="4525" y="4274"/>
                  <a:pt x="4540" y="4256"/>
                  <a:pt x="4552" y="4234"/>
                </a:cubicBezTo>
                <a:cubicBezTo>
                  <a:pt x="4567" y="4212"/>
                  <a:pt x="4582" y="4179"/>
                  <a:pt x="4582" y="4142"/>
                </a:cubicBezTo>
                <a:lnTo>
                  <a:pt x="4582" y="4139"/>
                </a:lnTo>
                <a:cubicBezTo>
                  <a:pt x="4582" y="4104"/>
                  <a:pt x="4572" y="4070"/>
                  <a:pt x="4552" y="4040"/>
                </a:cubicBezTo>
                <a:cubicBezTo>
                  <a:pt x="4587" y="4030"/>
                  <a:pt x="4612" y="4010"/>
                  <a:pt x="4624" y="3992"/>
                </a:cubicBezTo>
                <a:cubicBezTo>
                  <a:pt x="4629" y="3987"/>
                  <a:pt x="4632" y="3980"/>
                  <a:pt x="4637" y="3972"/>
                </a:cubicBezTo>
                <a:cubicBezTo>
                  <a:pt x="4649" y="3947"/>
                  <a:pt x="4669" y="3900"/>
                  <a:pt x="4692" y="3855"/>
                </a:cubicBezTo>
                <a:cubicBezTo>
                  <a:pt x="4712" y="3810"/>
                  <a:pt x="4737" y="3766"/>
                  <a:pt x="4749" y="3751"/>
                </a:cubicBezTo>
                <a:cubicBezTo>
                  <a:pt x="4764" y="3731"/>
                  <a:pt x="4821" y="3691"/>
                  <a:pt x="4824" y="3624"/>
                </a:cubicBezTo>
                <a:lnTo>
                  <a:pt x="4824" y="3616"/>
                </a:lnTo>
                <a:cubicBezTo>
                  <a:pt x="4821" y="3589"/>
                  <a:pt x="4811" y="3564"/>
                  <a:pt x="4801" y="3546"/>
                </a:cubicBezTo>
                <a:cubicBezTo>
                  <a:pt x="4796" y="3536"/>
                  <a:pt x="4791" y="3529"/>
                  <a:pt x="4789" y="3521"/>
                </a:cubicBezTo>
                <a:cubicBezTo>
                  <a:pt x="4789" y="3519"/>
                  <a:pt x="4786" y="3519"/>
                  <a:pt x="4786" y="3516"/>
                </a:cubicBezTo>
                <a:cubicBezTo>
                  <a:pt x="4794" y="3497"/>
                  <a:pt x="4804" y="3465"/>
                  <a:pt x="4804" y="3422"/>
                </a:cubicBezTo>
                <a:cubicBezTo>
                  <a:pt x="4804" y="3380"/>
                  <a:pt x="4794" y="3330"/>
                  <a:pt x="4766" y="3272"/>
                </a:cubicBezTo>
                <a:cubicBezTo>
                  <a:pt x="4764" y="3267"/>
                  <a:pt x="4759" y="3262"/>
                  <a:pt x="4751" y="3265"/>
                </a:cubicBezTo>
                <a:cubicBezTo>
                  <a:pt x="4746" y="3265"/>
                  <a:pt x="4741" y="3270"/>
                  <a:pt x="4739" y="3277"/>
                </a:cubicBezTo>
                <a:cubicBezTo>
                  <a:pt x="4739" y="3277"/>
                  <a:pt x="4732" y="3320"/>
                  <a:pt x="4712" y="3369"/>
                </a:cubicBezTo>
                <a:cubicBezTo>
                  <a:pt x="4704" y="3389"/>
                  <a:pt x="4694" y="3412"/>
                  <a:pt x="4682" y="3434"/>
                </a:cubicBezTo>
                <a:cubicBezTo>
                  <a:pt x="4490" y="3295"/>
                  <a:pt x="4520" y="3038"/>
                  <a:pt x="4520" y="3038"/>
                </a:cubicBezTo>
                <a:cubicBezTo>
                  <a:pt x="4617" y="2998"/>
                  <a:pt x="4722" y="3006"/>
                  <a:pt x="4806" y="3023"/>
                </a:cubicBezTo>
                <a:cubicBezTo>
                  <a:pt x="4814" y="3028"/>
                  <a:pt x="4819" y="3033"/>
                  <a:pt x="4826" y="3038"/>
                </a:cubicBezTo>
                <a:cubicBezTo>
                  <a:pt x="4829" y="3041"/>
                  <a:pt x="4834" y="3043"/>
                  <a:pt x="4836" y="3046"/>
                </a:cubicBezTo>
                <a:cubicBezTo>
                  <a:pt x="4816" y="3088"/>
                  <a:pt x="4799" y="3115"/>
                  <a:pt x="4781" y="3135"/>
                </a:cubicBezTo>
                <a:cubicBezTo>
                  <a:pt x="4769" y="3150"/>
                  <a:pt x="4756" y="3160"/>
                  <a:pt x="4749" y="3165"/>
                </a:cubicBezTo>
                <a:cubicBezTo>
                  <a:pt x="4746" y="3168"/>
                  <a:pt x="4741" y="3170"/>
                  <a:pt x="4741" y="3170"/>
                </a:cubicBezTo>
                <a:lnTo>
                  <a:pt x="4739" y="3170"/>
                </a:lnTo>
                <a:cubicBezTo>
                  <a:pt x="4732" y="3173"/>
                  <a:pt x="4729" y="3180"/>
                  <a:pt x="4729" y="3188"/>
                </a:cubicBezTo>
                <a:cubicBezTo>
                  <a:pt x="4732" y="3195"/>
                  <a:pt x="4737" y="3200"/>
                  <a:pt x="4744" y="3200"/>
                </a:cubicBezTo>
                <a:cubicBezTo>
                  <a:pt x="4844" y="3193"/>
                  <a:pt x="4911" y="3165"/>
                  <a:pt x="4958" y="3135"/>
                </a:cubicBezTo>
                <a:cubicBezTo>
                  <a:pt x="4966" y="3138"/>
                  <a:pt x="4971" y="3138"/>
                  <a:pt x="4978" y="3138"/>
                </a:cubicBezTo>
                <a:lnTo>
                  <a:pt x="4991" y="3138"/>
                </a:lnTo>
                <a:lnTo>
                  <a:pt x="4993" y="3138"/>
                </a:lnTo>
                <a:cubicBezTo>
                  <a:pt x="5033" y="3138"/>
                  <a:pt x="5073" y="3120"/>
                  <a:pt x="5103" y="3088"/>
                </a:cubicBezTo>
                <a:cubicBezTo>
                  <a:pt x="5202" y="2976"/>
                  <a:pt x="5357" y="2871"/>
                  <a:pt x="5424" y="2801"/>
                </a:cubicBezTo>
                <a:cubicBezTo>
                  <a:pt x="5456" y="2764"/>
                  <a:pt x="5471" y="2727"/>
                  <a:pt x="5469" y="2687"/>
                </a:cubicBezTo>
                <a:close/>
                <a:moveTo>
                  <a:pt x="5285" y="2516"/>
                </a:moveTo>
                <a:cubicBezTo>
                  <a:pt x="5260" y="2533"/>
                  <a:pt x="5177" y="2474"/>
                  <a:pt x="5177" y="2474"/>
                </a:cubicBezTo>
                <a:cubicBezTo>
                  <a:pt x="5282" y="2587"/>
                  <a:pt x="5285" y="2516"/>
                  <a:pt x="5285" y="2516"/>
                </a:cubicBezTo>
                <a:close/>
                <a:moveTo>
                  <a:pt x="1589" y="1288"/>
                </a:moveTo>
                <a:lnTo>
                  <a:pt x="1868" y="1059"/>
                </a:lnTo>
                <a:lnTo>
                  <a:pt x="1771" y="939"/>
                </a:lnTo>
                <a:lnTo>
                  <a:pt x="1629" y="1056"/>
                </a:lnTo>
                <a:lnTo>
                  <a:pt x="1337" y="700"/>
                </a:lnTo>
                <a:lnTo>
                  <a:pt x="1200" y="812"/>
                </a:lnTo>
                <a:lnTo>
                  <a:pt x="1205" y="819"/>
                </a:lnTo>
                <a:lnTo>
                  <a:pt x="1589" y="1288"/>
                </a:lnTo>
                <a:close/>
                <a:moveTo>
                  <a:pt x="3626" y="1029"/>
                </a:moveTo>
                <a:cubicBezTo>
                  <a:pt x="3653" y="1101"/>
                  <a:pt x="3698" y="1166"/>
                  <a:pt x="3763" y="1211"/>
                </a:cubicBezTo>
                <a:cubicBezTo>
                  <a:pt x="3807" y="1240"/>
                  <a:pt x="3862" y="1263"/>
                  <a:pt x="3919" y="1263"/>
                </a:cubicBezTo>
                <a:lnTo>
                  <a:pt x="3939" y="1263"/>
                </a:lnTo>
                <a:cubicBezTo>
                  <a:pt x="4007" y="1255"/>
                  <a:pt x="4054" y="1211"/>
                  <a:pt x="4089" y="1163"/>
                </a:cubicBezTo>
                <a:cubicBezTo>
                  <a:pt x="4111" y="1131"/>
                  <a:pt x="4121" y="1101"/>
                  <a:pt x="4121" y="1071"/>
                </a:cubicBezTo>
                <a:cubicBezTo>
                  <a:pt x="4121" y="1021"/>
                  <a:pt x="4096" y="976"/>
                  <a:pt x="4061" y="934"/>
                </a:cubicBezTo>
                <a:lnTo>
                  <a:pt x="4037" y="902"/>
                </a:lnTo>
                <a:cubicBezTo>
                  <a:pt x="4027" y="889"/>
                  <a:pt x="4019" y="877"/>
                  <a:pt x="4012" y="864"/>
                </a:cubicBezTo>
                <a:cubicBezTo>
                  <a:pt x="4009" y="857"/>
                  <a:pt x="4007" y="852"/>
                  <a:pt x="4007" y="847"/>
                </a:cubicBezTo>
                <a:cubicBezTo>
                  <a:pt x="4007" y="829"/>
                  <a:pt x="4019" y="819"/>
                  <a:pt x="4042" y="819"/>
                </a:cubicBezTo>
                <a:cubicBezTo>
                  <a:pt x="4054" y="819"/>
                  <a:pt x="4066" y="824"/>
                  <a:pt x="4079" y="832"/>
                </a:cubicBezTo>
                <a:cubicBezTo>
                  <a:pt x="4109" y="852"/>
                  <a:pt x="4126" y="884"/>
                  <a:pt x="4136" y="919"/>
                </a:cubicBezTo>
                <a:lnTo>
                  <a:pt x="4139" y="929"/>
                </a:lnTo>
                <a:lnTo>
                  <a:pt x="4278" y="854"/>
                </a:lnTo>
                <a:lnTo>
                  <a:pt x="4276" y="847"/>
                </a:lnTo>
                <a:cubicBezTo>
                  <a:pt x="4248" y="790"/>
                  <a:pt x="4198" y="732"/>
                  <a:pt x="4146" y="695"/>
                </a:cubicBezTo>
                <a:cubicBezTo>
                  <a:pt x="4104" y="667"/>
                  <a:pt x="4061" y="653"/>
                  <a:pt x="4017" y="653"/>
                </a:cubicBezTo>
                <a:cubicBezTo>
                  <a:pt x="3952" y="653"/>
                  <a:pt x="3892" y="685"/>
                  <a:pt x="3850" y="745"/>
                </a:cubicBezTo>
                <a:cubicBezTo>
                  <a:pt x="3825" y="780"/>
                  <a:pt x="3815" y="812"/>
                  <a:pt x="3815" y="842"/>
                </a:cubicBezTo>
                <a:cubicBezTo>
                  <a:pt x="3815" y="894"/>
                  <a:pt x="3847" y="937"/>
                  <a:pt x="3887" y="986"/>
                </a:cubicBezTo>
                <a:cubicBezTo>
                  <a:pt x="3905" y="1006"/>
                  <a:pt x="3932" y="1039"/>
                  <a:pt x="3929" y="1064"/>
                </a:cubicBezTo>
                <a:cubicBezTo>
                  <a:pt x="3929" y="1071"/>
                  <a:pt x="3927" y="1076"/>
                  <a:pt x="3924" y="1081"/>
                </a:cubicBezTo>
                <a:cubicBezTo>
                  <a:pt x="3914" y="1093"/>
                  <a:pt x="3902" y="1098"/>
                  <a:pt x="3890" y="1101"/>
                </a:cubicBezTo>
                <a:cubicBezTo>
                  <a:pt x="3875" y="1101"/>
                  <a:pt x="3860" y="1096"/>
                  <a:pt x="3847" y="1086"/>
                </a:cubicBezTo>
                <a:cubicBezTo>
                  <a:pt x="3805" y="1056"/>
                  <a:pt x="3785" y="1009"/>
                  <a:pt x="3772" y="961"/>
                </a:cubicBezTo>
                <a:lnTo>
                  <a:pt x="3770" y="951"/>
                </a:lnTo>
                <a:lnTo>
                  <a:pt x="3623" y="1026"/>
                </a:lnTo>
                <a:lnTo>
                  <a:pt x="3626" y="1029"/>
                </a:lnTo>
                <a:close/>
                <a:moveTo>
                  <a:pt x="2518" y="393"/>
                </a:moveTo>
                <a:cubicBezTo>
                  <a:pt x="2598" y="393"/>
                  <a:pt x="2665" y="453"/>
                  <a:pt x="2672" y="523"/>
                </a:cubicBezTo>
                <a:lnTo>
                  <a:pt x="2672" y="540"/>
                </a:lnTo>
                <a:cubicBezTo>
                  <a:pt x="2672" y="628"/>
                  <a:pt x="2613" y="695"/>
                  <a:pt x="2530" y="702"/>
                </a:cubicBezTo>
                <a:lnTo>
                  <a:pt x="2516" y="702"/>
                </a:lnTo>
                <a:cubicBezTo>
                  <a:pt x="2436" y="702"/>
                  <a:pt x="2369" y="643"/>
                  <a:pt x="2359" y="550"/>
                </a:cubicBezTo>
                <a:lnTo>
                  <a:pt x="2359" y="538"/>
                </a:lnTo>
                <a:cubicBezTo>
                  <a:pt x="2359" y="471"/>
                  <a:pt x="2421" y="401"/>
                  <a:pt x="2503" y="393"/>
                </a:cubicBezTo>
                <a:lnTo>
                  <a:pt x="2518" y="393"/>
                </a:lnTo>
                <a:close/>
                <a:moveTo>
                  <a:pt x="2545" y="869"/>
                </a:moveTo>
                <a:cubicBezTo>
                  <a:pt x="2726" y="852"/>
                  <a:pt x="2851" y="717"/>
                  <a:pt x="2851" y="540"/>
                </a:cubicBezTo>
                <a:cubicBezTo>
                  <a:pt x="2851" y="528"/>
                  <a:pt x="2851" y="515"/>
                  <a:pt x="2848" y="503"/>
                </a:cubicBezTo>
                <a:cubicBezTo>
                  <a:pt x="2833" y="331"/>
                  <a:pt x="2680" y="219"/>
                  <a:pt x="2518" y="219"/>
                </a:cubicBezTo>
                <a:cubicBezTo>
                  <a:pt x="2508" y="219"/>
                  <a:pt x="2496" y="219"/>
                  <a:pt x="2486" y="222"/>
                </a:cubicBezTo>
                <a:cubicBezTo>
                  <a:pt x="2321" y="236"/>
                  <a:pt x="2179" y="366"/>
                  <a:pt x="2179" y="535"/>
                </a:cubicBezTo>
                <a:cubicBezTo>
                  <a:pt x="2179" y="545"/>
                  <a:pt x="2179" y="555"/>
                  <a:pt x="2182" y="565"/>
                </a:cubicBezTo>
                <a:cubicBezTo>
                  <a:pt x="2197" y="750"/>
                  <a:pt x="2334" y="872"/>
                  <a:pt x="2508" y="872"/>
                </a:cubicBezTo>
                <a:cubicBezTo>
                  <a:pt x="2520" y="872"/>
                  <a:pt x="2533" y="872"/>
                  <a:pt x="2545" y="869"/>
                </a:cubicBezTo>
                <a:close/>
                <a:moveTo>
                  <a:pt x="3212" y="565"/>
                </a:moveTo>
                <a:lnTo>
                  <a:pt x="3354" y="974"/>
                </a:lnTo>
                <a:lnTo>
                  <a:pt x="3516" y="1029"/>
                </a:lnTo>
                <a:lnTo>
                  <a:pt x="3713" y="448"/>
                </a:lnTo>
                <a:lnTo>
                  <a:pt x="3546" y="391"/>
                </a:lnTo>
                <a:lnTo>
                  <a:pt x="3436" y="712"/>
                </a:lnTo>
                <a:lnTo>
                  <a:pt x="3294" y="306"/>
                </a:lnTo>
                <a:lnTo>
                  <a:pt x="3132" y="251"/>
                </a:lnTo>
                <a:lnTo>
                  <a:pt x="2935" y="832"/>
                </a:lnTo>
                <a:lnTo>
                  <a:pt x="3102" y="889"/>
                </a:lnTo>
                <a:lnTo>
                  <a:pt x="3212" y="565"/>
                </a:lnTo>
                <a:close/>
                <a:moveTo>
                  <a:pt x="1982" y="1006"/>
                </a:moveTo>
                <a:lnTo>
                  <a:pt x="2144" y="937"/>
                </a:lnTo>
                <a:lnTo>
                  <a:pt x="1903" y="373"/>
                </a:lnTo>
                <a:lnTo>
                  <a:pt x="1741" y="443"/>
                </a:lnTo>
                <a:lnTo>
                  <a:pt x="1743" y="451"/>
                </a:lnTo>
                <a:lnTo>
                  <a:pt x="1982" y="1006"/>
                </a:lnTo>
                <a:close/>
                <a:moveTo>
                  <a:pt x="463" y="2958"/>
                </a:moveTo>
                <a:cubicBezTo>
                  <a:pt x="468" y="2983"/>
                  <a:pt x="495" y="2966"/>
                  <a:pt x="500" y="2958"/>
                </a:cubicBezTo>
                <a:cubicBezTo>
                  <a:pt x="620" y="2834"/>
                  <a:pt x="837" y="2754"/>
                  <a:pt x="834" y="2742"/>
                </a:cubicBezTo>
                <a:cubicBezTo>
                  <a:pt x="834" y="2732"/>
                  <a:pt x="647" y="2787"/>
                  <a:pt x="495" y="2919"/>
                </a:cubicBezTo>
                <a:cubicBezTo>
                  <a:pt x="495" y="2919"/>
                  <a:pt x="460" y="2946"/>
                  <a:pt x="463" y="2958"/>
                </a:cubicBezTo>
                <a:close/>
                <a:moveTo>
                  <a:pt x="246" y="2374"/>
                </a:moveTo>
                <a:cubicBezTo>
                  <a:pt x="226" y="2411"/>
                  <a:pt x="196" y="2471"/>
                  <a:pt x="181" y="2499"/>
                </a:cubicBezTo>
                <a:cubicBezTo>
                  <a:pt x="216" y="2506"/>
                  <a:pt x="256" y="2499"/>
                  <a:pt x="296" y="2469"/>
                </a:cubicBezTo>
                <a:cubicBezTo>
                  <a:pt x="301" y="2354"/>
                  <a:pt x="411" y="2115"/>
                  <a:pt x="411" y="2115"/>
                </a:cubicBezTo>
                <a:cubicBezTo>
                  <a:pt x="381" y="2152"/>
                  <a:pt x="333" y="2227"/>
                  <a:pt x="303" y="2274"/>
                </a:cubicBezTo>
                <a:cubicBezTo>
                  <a:pt x="281" y="2309"/>
                  <a:pt x="264" y="2339"/>
                  <a:pt x="246" y="2374"/>
                </a:cubicBezTo>
                <a:close/>
                <a:moveTo>
                  <a:pt x="3558" y="4050"/>
                </a:moveTo>
                <a:lnTo>
                  <a:pt x="3626" y="4192"/>
                </a:lnTo>
                <a:lnTo>
                  <a:pt x="3713" y="4346"/>
                </a:lnTo>
                <a:lnTo>
                  <a:pt x="3713" y="4349"/>
                </a:lnTo>
                <a:lnTo>
                  <a:pt x="3479" y="4087"/>
                </a:lnTo>
                <a:lnTo>
                  <a:pt x="3429" y="4112"/>
                </a:lnTo>
                <a:lnTo>
                  <a:pt x="3616" y="4513"/>
                </a:lnTo>
                <a:lnTo>
                  <a:pt x="3668" y="4488"/>
                </a:lnTo>
                <a:lnTo>
                  <a:pt x="3598" y="4341"/>
                </a:lnTo>
                <a:lnTo>
                  <a:pt x="3528" y="4212"/>
                </a:lnTo>
                <a:lnTo>
                  <a:pt x="3513" y="4187"/>
                </a:lnTo>
                <a:lnTo>
                  <a:pt x="3513" y="4184"/>
                </a:lnTo>
                <a:lnTo>
                  <a:pt x="3750" y="4448"/>
                </a:lnTo>
                <a:lnTo>
                  <a:pt x="3800" y="4426"/>
                </a:lnTo>
                <a:lnTo>
                  <a:pt x="3613" y="4025"/>
                </a:lnTo>
                <a:lnTo>
                  <a:pt x="3558" y="4050"/>
                </a:lnTo>
                <a:close/>
                <a:moveTo>
                  <a:pt x="421" y="2809"/>
                </a:moveTo>
                <a:cubicBezTo>
                  <a:pt x="421" y="2809"/>
                  <a:pt x="378" y="2841"/>
                  <a:pt x="381" y="2856"/>
                </a:cubicBezTo>
                <a:cubicBezTo>
                  <a:pt x="386" y="2886"/>
                  <a:pt x="421" y="2866"/>
                  <a:pt x="428" y="2859"/>
                </a:cubicBezTo>
                <a:cubicBezTo>
                  <a:pt x="575" y="2712"/>
                  <a:pt x="846" y="2623"/>
                  <a:pt x="844" y="2607"/>
                </a:cubicBezTo>
                <a:cubicBezTo>
                  <a:pt x="841" y="2592"/>
                  <a:pt x="610" y="2655"/>
                  <a:pt x="421" y="2809"/>
                </a:cubicBezTo>
                <a:close/>
                <a:moveTo>
                  <a:pt x="4946" y="1856"/>
                </a:moveTo>
                <a:cubicBezTo>
                  <a:pt x="4921" y="1696"/>
                  <a:pt x="4575" y="1856"/>
                  <a:pt x="4575" y="1856"/>
                </a:cubicBezTo>
                <a:cubicBezTo>
                  <a:pt x="4405" y="1898"/>
                  <a:pt x="4338" y="1853"/>
                  <a:pt x="4313" y="1821"/>
                </a:cubicBezTo>
                <a:cubicBezTo>
                  <a:pt x="4313" y="1821"/>
                  <a:pt x="4306" y="1816"/>
                  <a:pt x="4311" y="1823"/>
                </a:cubicBezTo>
                <a:cubicBezTo>
                  <a:pt x="4405" y="2030"/>
                  <a:pt x="4609" y="1923"/>
                  <a:pt x="4609" y="1923"/>
                </a:cubicBezTo>
                <a:lnTo>
                  <a:pt x="4647" y="1960"/>
                </a:lnTo>
                <a:cubicBezTo>
                  <a:pt x="4637" y="1938"/>
                  <a:pt x="4637" y="1906"/>
                  <a:pt x="4642" y="1861"/>
                </a:cubicBezTo>
                <a:lnTo>
                  <a:pt x="4679" y="1848"/>
                </a:lnTo>
                <a:cubicBezTo>
                  <a:pt x="4689" y="1861"/>
                  <a:pt x="4689" y="1868"/>
                  <a:pt x="4692" y="1888"/>
                </a:cubicBezTo>
                <a:cubicBezTo>
                  <a:pt x="4692" y="1908"/>
                  <a:pt x="4682" y="1933"/>
                  <a:pt x="4682" y="1948"/>
                </a:cubicBezTo>
                <a:cubicBezTo>
                  <a:pt x="4682" y="1963"/>
                  <a:pt x="4694" y="1970"/>
                  <a:pt x="4694" y="1970"/>
                </a:cubicBezTo>
                <a:cubicBezTo>
                  <a:pt x="4734" y="1948"/>
                  <a:pt x="4764" y="1891"/>
                  <a:pt x="4776" y="1856"/>
                </a:cubicBezTo>
                <a:cubicBezTo>
                  <a:pt x="4786" y="1858"/>
                  <a:pt x="4796" y="1861"/>
                  <a:pt x="4806" y="1866"/>
                </a:cubicBezTo>
                <a:cubicBezTo>
                  <a:pt x="4786" y="1965"/>
                  <a:pt x="4722" y="2008"/>
                  <a:pt x="4684" y="1998"/>
                </a:cubicBezTo>
                <a:cubicBezTo>
                  <a:pt x="4682" y="1998"/>
                  <a:pt x="4682" y="1998"/>
                  <a:pt x="4679" y="1995"/>
                </a:cubicBezTo>
                <a:cubicBezTo>
                  <a:pt x="4560" y="2050"/>
                  <a:pt x="4629" y="2065"/>
                  <a:pt x="4629" y="2065"/>
                </a:cubicBezTo>
                <a:cubicBezTo>
                  <a:pt x="4729" y="2065"/>
                  <a:pt x="4819" y="1998"/>
                  <a:pt x="4819" y="1998"/>
                </a:cubicBezTo>
                <a:cubicBezTo>
                  <a:pt x="4851" y="2015"/>
                  <a:pt x="4886" y="2095"/>
                  <a:pt x="4886" y="2095"/>
                </a:cubicBezTo>
                <a:cubicBezTo>
                  <a:pt x="4923" y="2100"/>
                  <a:pt x="4986" y="2132"/>
                  <a:pt x="4986" y="2132"/>
                </a:cubicBezTo>
                <a:cubicBezTo>
                  <a:pt x="5050" y="2190"/>
                  <a:pt x="5080" y="2165"/>
                  <a:pt x="5080" y="2165"/>
                </a:cubicBezTo>
                <a:cubicBezTo>
                  <a:pt x="5011" y="2070"/>
                  <a:pt x="4973" y="2035"/>
                  <a:pt x="4946" y="1856"/>
                </a:cubicBezTo>
                <a:close/>
                <a:moveTo>
                  <a:pt x="5025" y="2239"/>
                </a:moveTo>
                <a:cubicBezTo>
                  <a:pt x="5025" y="2239"/>
                  <a:pt x="5070" y="2309"/>
                  <a:pt x="5135" y="2324"/>
                </a:cubicBezTo>
                <a:cubicBezTo>
                  <a:pt x="5202" y="2337"/>
                  <a:pt x="5157" y="2264"/>
                  <a:pt x="5120" y="2225"/>
                </a:cubicBezTo>
                <a:cubicBezTo>
                  <a:pt x="5120" y="2225"/>
                  <a:pt x="5118" y="2272"/>
                  <a:pt x="5025" y="2239"/>
                </a:cubicBezTo>
                <a:close/>
                <a:moveTo>
                  <a:pt x="5100" y="2354"/>
                </a:moveTo>
                <a:cubicBezTo>
                  <a:pt x="5100" y="2354"/>
                  <a:pt x="5167" y="2439"/>
                  <a:pt x="5215" y="2454"/>
                </a:cubicBezTo>
                <a:cubicBezTo>
                  <a:pt x="5265" y="2466"/>
                  <a:pt x="5240" y="2401"/>
                  <a:pt x="5220" y="2386"/>
                </a:cubicBezTo>
                <a:cubicBezTo>
                  <a:pt x="5220" y="2386"/>
                  <a:pt x="5210" y="2426"/>
                  <a:pt x="5100" y="2354"/>
                </a:cubicBezTo>
                <a:close/>
              </a:path>
            </a:pathLst>
          </a:custGeom>
          <a:solidFill>
            <a:srgbClr val="1F3D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521B05A6-FFEB-4005-B6D4-7DE4E039ED25}"/>
              </a:ext>
            </a:extLst>
          </p:cNvPr>
          <p:cNvSpPr txBox="1">
            <a:spLocks/>
          </p:cNvSpPr>
          <p:nvPr/>
        </p:nvSpPr>
        <p:spPr>
          <a:xfrm>
            <a:off x="1531621" y="4288579"/>
            <a:ext cx="8920353" cy="78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i="0" kern="1200">
                <a:solidFill>
                  <a:srgbClr val="153F82"/>
                </a:solidFill>
                <a:latin typeface="Signika SemiBold" panose="02010003020600000004" pitchFamily="2" charset="0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20"/>
              </a:lnSpc>
            </a:pPr>
            <a:endParaRPr lang="fi-FI" sz="2800" b="0" dirty="0">
              <a:latin typeface="Signika" panose="0201000302060000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CCD4F4-22D4-47D7-AC47-DE11BAAA041D}"/>
              </a:ext>
            </a:extLst>
          </p:cNvPr>
          <p:cNvSpPr/>
          <p:nvPr/>
        </p:nvSpPr>
        <p:spPr>
          <a:xfrm>
            <a:off x="929640" y="1360074"/>
            <a:ext cx="2082501" cy="41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24E28E1-4226-45C7-9F0B-B6150386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27" y="40961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4800" b="1" dirty="0">
                <a:solidFill>
                  <a:srgbClr val="1F3D7F"/>
                </a:solidFill>
                <a:latin typeface="Signika" pitchFamily="2" charset="0"/>
              </a:rPr>
              <a:t>Vuosikello ja henkilöt</a:t>
            </a:r>
            <a:endParaRPr lang="fi-FI" sz="4800" b="1" dirty="0">
              <a:latin typeface="Sign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1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48C06-12E8-4ED6-A244-369537A4DC93}"/>
              </a:ext>
            </a:extLst>
          </p:cNvPr>
          <p:cNvSpPr/>
          <p:nvPr/>
        </p:nvSpPr>
        <p:spPr>
          <a:xfrm>
            <a:off x="929640" y="1364673"/>
            <a:ext cx="2159924" cy="4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C2A497-0CE9-494D-B00C-991D7ED6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Signika" pitchFamily="2" charset="0"/>
              </a:rPr>
              <a:t>Tapahtumakalenteri</a:t>
            </a:r>
            <a:r>
              <a:rPr lang="en-US" sz="4800" b="1" dirty="0">
                <a:latin typeface="Signika" pitchFamily="2" charset="0"/>
              </a:rPr>
              <a:t> 2022-2023</a:t>
            </a:r>
            <a:endParaRPr lang="fi-FI" sz="4800" b="1" dirty="0">
              <a:latin typeface="Signika" pitchFamily="2" charset="0"/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81619C94-CFEF-4BF5-AE7A-4787BB356F6B}"/>
              </a:ext>
            </a:extLst>
          </p:cNvPr>
          <p:cNvSpPr txBox="1">
            <a:spLocks/>
          </p:cNvSpPr>
          <p:nvPr/>
        </p:nvSpPr>
        <p:spPr bwMode="auto">
          <a:xfrm>
            <a:off x="929640" y="1561046"/>
            <a:ext cx="4785520" cy="350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31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Kick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-on					  to </a:t>
            </a: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2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.6.2022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Piirihallitus 1 				  to 18.8.2022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Kauden avajaiset			 ma 22.8.2022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Kulmat kuntoon! –viikko		25.-31.8.2022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KVN, Rovaniemi				26.-28.8.2022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Piirifoorumi 				13.9. 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Europa Forum, Zagreb		 27.-29.10.2022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Piirihallitus 2 				  la 12.11.2022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KVN, Turku (hybridi)			25.-26.11.2022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Sankarihaudat, Espoo		6.12.2022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715B7-116F-4E81-B4EC-192EC438D19E}"/>
              </a:ext>
            </a:extLst>
          </p:cNvPr>
          <p:cNvSpPr txBox="1"/>
          <p:nvPr/>
        </p:nvSpPr>
        <p:spPr>
          <a:xfrm>
            <a:off x="6042597" y="1561046"/>
            <a:ext cx="5402643" cy="397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Sankarihaudat  &amp; MJF lounas 		14.1.2023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NSR Ruotsi, Borås	 			tammikuu 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Piirihallitus 3					ma 23.1.2023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Piirifoorumi					ma 27.2.2023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Piirihallitus 4					ke 30.3.2023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Hyvinvointipäivä				huhtikuu 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Piirin vuosikokous ja vuosijuhla		la </a:t>
            </a:r>
            <a:r>
              <a:rPr lang="fi-FI" sz="1600" b="1" dirty="0">
                <a:solidFill>
                  <a:srgbClr val="153F82"/>
                </a:solidFill>
                <a:latin typeface="Signika" panose="02010003020600000004" pitchFamily="2" charset="0"/>
              </a:rPr>
              <a:t>6.5.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Diabeteskävely/viikko			huhti-/toukokuu 2023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LCIF-päivä						toukokuu 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Liiton vuosikokous, </a:t>
            </a: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Espoo	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		</a:t>
            </a: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9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.-11.6.2023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- - - 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Signika" panose="02010003020600000004" pitchFamily="2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106th Convention, Boston		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	7.-11.7.2023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2ABFB7F5-96B1-46F6-838A-6631E3162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693"/>
          <a:stretch/>
        </p:blipFill>
        <p:spPr>
          <a:xfrm>
            <a:off x="650823" y="3752382"/>
            <a:ext cx="4877481" cy="31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9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C2A497-0CE9-494D-B00C-991D7ED6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1" y="9432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Signika" pitchFamily="2" charset="0"/>
              </a:rPr>
              <a:t>Vuosikello</a:t>
            </a:r>
            <a:r>
              <a:rPr lang="en-US" b="1" dirty="0">
                <a:latin typeface="Signika" pitchFamily="2" charset="0"/>
              </a:rPr>
              <a:t> 2022-2023</a:t>
            </a:r>
            <a:endParaRPr lang="fi-FI" b="1" dirty="0">
              <a:latin typeface="Signika" pitchFamily="2" charset="0"/>
            </a:endParaRPr>
          </a:p>
        </p:txBody>
      </p:sp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EF0D2DF1-0027-470C-890F-444229F7BA1E}"/>
              </a:ext>
            </a:extLst>
          </p:cNvPr>
          <p:cNvGraphicFramePr>
            <a:graphicFrameLocks noGrp="1"/>
          </p:cNvGraphicFramePr>
          <p:nvPr/>
        </p:nvGraphicFramePr>
        <p:xfrm>
          <a:off x="45720" y="1109638"/>
          <a:ext cx="12100559" cy="5878629"/>
        </p:xfrm>
        <a:graphic>
          <a:graphicData uri="http://schemas.openxmlformats.org/drawingml/2006/table">
            <a:tbl>
              <a:tblPr firstRow="1" bandRow="1"/>
              <a:tblGrid>
                <a:gridCol w="2995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fi-FI" sz="1300" dirty="0">
                        <a:solidFill>
                          <a:schemeClr val="bg1"/>
                        </a:solidFill>
                        <a:latin typeface="Signika" panose="02010003020600000004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sz="1300" b="1" dirty="0">
                          <a:solidFill>
                            <a:srgbClr val="FFC000"/>
                          </a:solidFill>
                          <a:latin typeface="Signika" panose="02010003020600000004" pitchFamily="2" charset="0"/>
                        </a:rPr>
                        <a:t>ELOKUU 2022</a:t>
                      </a:r>
                      <a:endParaRPr lang="fi-FI" sz="1300" dirty="0">
                        <a:solidFill>
                          <a:srgbClr val="FFC000"/>
                        </a:solidFill>
                        <a:latin typeface="Signika" panose="02010003020600000004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sz="1300" dirty="0">
                          <a:solidFill>
                            <a:srgbClr val="FFC000"/>
                          </a:solidFill>
                          <a:latin typeface="Signika" panose="02010003020600000004" pitchFamily="2" charset="0"/>
                        </a:rPr>
                        <a:t>SYYSKUU 2022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sz="1300" kern="1200" dirty="0">
                          <a:solidFill>
                            <a:srgbClr val="FFC000"/>
                          </a:solidFill>
                          <a:latin typeface="Signika" panose="02010003020600000004" pitchFamily="2" charset="0"/>
                          <a:ea typeface="+mn-ea"/>
                          <a:cs typeface="+mn-cs"/>
                        </a:rPr>
                        <a:t>LOKAKUU 2022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Wingdings" charset="2"/>
                        <a:buNone/>
                      </a:pPr>
                      <a:endParaRPr lang="fi-FI" sz="1400" dirty="0">
                        <a:latin typeface="Signika" panose="02010003020600000004" pitchFamily="2" charset="0"/>
                      </a:endParaRPr>
                    </a:p>
                    <a:p>
                      <a:endParaRPr lang="fi-FI" sz="1400" dirty="0">
                        <a:latin typeface="Signika" panose="0201000302060000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Signika" panose="02010003020600000004" pitchFamily="2" charset="0"/>
                        </a:rPr>
                        <a:t>19.8.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  <a:latin typeface="Signika" panose="02010003020600000004" pitchFamily="2" charset="0"/>
                        </a:rPr>
                        <a:t>PiHa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latin typeface="Signika" panose="02010003020600000004" pitchFamily="2" charset="0"/>
                        </a:rPr>
                        <a:t> I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Signika" panose="02010003020600000004" pitchFamily="2" charset="0"/>
                        </a:rPr>
                        <a:t>25.-31.8. Kulmat kuntoon! –viikko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Signika" panose="02010003020600000004" pitchFamily="2" charset="0"/>
                        </a:rPr>
                        <a:t>22.8. Kauden avajaiset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Signika" panose="02010003020600000004" pitchFamily="2" charset="0"/>
                        </a:rPr>
                        <a:t>23.8. Presidentti IV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Signika" panose="02010003020600000004" pitchFamily="2" charset="0"/>
                        </a:rPr>
                        <a:t>26.-28.8. KVN, Rovaniemi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Signika" panose="02010003020600000004" pitchFamily="2" charset="0"/>
                        </a:rPr>
                        <a:t>30.8. </a:t>
                      </a:r>
                      <a:r>
                        <a:rPr lang="fi-FI" sz="140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Sihteerikoulutus, osa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aseline="0" dirty="0">
                          <a:latin typeface="Signika" panose="02010003020600000004" pitchFamily="2" charset="0"/>
                        </a:rPr>
                        <a:t>7.9. PDG kokous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aseline="0" dirty="0">
                          <a:latin typeface="Signika" panose="02010003020600000004" pitchFamily="2" charset="0"/>
                        </a:rPr>
                        <a:t>13.9. Piirifoorumi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aseline="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17.9. Pressaristeily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baseline="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19.9. Järjestelmäkoulutus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baseline="0" dirty="0">
                          <a:latin typeface="Signika" panose="02010003020600000004" pitchFamily="2" charset="0"/>
                        </a:rPr>
                        <a:t>27.9. </a:t>
                      </a:r>
                      <a:r>
                        <a:rPr lang="fi-FI" sz="1400" baseline="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Aktiviteettipaja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8.10. Hyvän Päivä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27.-29.10. Europa Forum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Uusien jäsenten valmennus –aluetilaisuudet</a:t>
                      </a:r>
                      <a:r>
                        <a:rPr lang="fi-FI" sz="1400" baseline="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 3 kpl</a:t>
                      </a:r>
                      <a:endParaRPr lang="fi-FI" sz="1400" dirty="0">
                        <a:solidFill>
                          <a:srgbClr val="0070C0"/>
                        </a:solidFill>
                        <a:latin typeface="Signika" panose="0201000302060000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sz="1400" b="1" dirty="0">
                          <a:solidFill>
                            <a:srgbClr val="FFC000"/>
                          </a:solidFill>
                          <a:latin typeface="Signika" panose="02010003020600000004" pitchFamily="2" charset="0"/>
                        </a:rPr>
                        <a:t>MARRASKUU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sz="1400" b="1" dirty="0">
                          <a:solidFill>
                            <a:srgbClr val="FFC000"/>
                          </a:solidFill>
                          <a:latin typeface="Signika" panose="02010003020600000004" pitchFamily="2" charset="0"/>
                        </a:rPr>
                        <a:t>JOULUKUU 2022</a:t>
                      </a:r>
                      <a:endParaRPr lang="fi-FI" sz="1400" dirty="0">
                        <a:solidFill>
                          <a:srgbClr val="FFC000"/>
                        </a:solidFill>
                        <a:latin typeface="Signika" panose="0201000302060000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sz="1400" b="1" dirty="0">
                          <a:solidFill>
                            <a:srgbClr val="FFC000"/>
                          </a:solidFill>
                          <a:latin typeface="Signika" panose="02010003020600000004" pitchFamily="2" charset="0"/>
                        </a:rPr>
                        <a:t>TAMMIKUU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sz="1400" b="1" dirty="0">
                          <a:solidFill>
                            <a:srgbClr val="FFC000"/>
                          </a:solidFill>
                          <a:latin typeface="Signika" panose="02010003020600000004" pitchFamily="2" charset="0"/>
                        </a:rPr>
                        <a:t>HELMIKUU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10.11. </a:t>
                      </a:r>
                      <a:r>
                        <a:rPr lang="fi-FI" sz="140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Aktiviteettipaja 2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11.11. Nenäpäivä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12.11. </a:t>
                      </a:r>
                      <a:r>
                        <a:rPr lang="fi-FI" sz="1400" dirty="0" err="1">
                          <a:latin typeface="Signika" panose="02010003020600000004" pitchFamily="2" charset="0"/>
                        </a:rPr>
                        <a:t>PiHa</a:t>
                      </a:r>
                      <a:r>
                        <a:rPr lang="fi-FI" sz="1400" dirty="0">
                          <a:latin typeface="Signika" panose="02010003020600000004" pitchFamily="2" charset="0"/>
                        </a:rPr>
                        <a:t> 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15.11. Rauhanjulisteiden deadline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25.-26.11. KVN, Turku (hybridi)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6.12. Espoon sankarihaudat</a:t>
                      </a:r>
                    </a:p>
                    <a:p>
                      <a:endParaRPr lang="fi-FI" sz="1400" dirty="0">
                        <a:latin typeface="Signika" panose="02010003020600000004" pitchFamily="2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400" dirty="0">
                        <a:latin typeface="Signika" panose="0201000302060000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14.1. Hietalahden sankarihaudat, Melvin Jones –lounas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18.1. PDG kokous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23.1.PiHa III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Signika" panose="02010003020600000004" pitchFamily="2" charset="0"/>
                          <a:ea typeface="+mn-ea"/>
                          <a:cs typeface="+mn-cs"/>
                        </a:rPr>
                        <a:t>25.1. </a:t>
                      </a:r>
                      <a:r>
                        <a:rPr lang="fi-FI" sz="1400" kern="120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  <a:ea typeface="+mn-ea"/>
                          <a:cs typeface="+mn-cs"/>
                        </a:rPr>
                        <a:t>Aktiviteettipaja 3</a:t>
                      </a:r>
                      <a:endParaRPr lang="fi-FI" sz="1400" dirty="0">
                        <a:solidFill>
                          <a:srgbClr val="0070C0"/>
                        </a:solidFill>
                        <a:latin typeface="Signika" panose="02010003020600000004" pitchFamily="2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NSR Borås, Ruotsi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Signika" panose="02010003020600000004" pitchFamily="2" charset="0"/>
                          <a:ea typeface="+mn-ea"/>
                          <a:cs typeface="+mn-cs"/>
                        </a:rPr>
                        <a:t>25.2. LW: Lapsuusiän syöpä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Signika" panose="02010003020600000004" pitchFamily="2" charset="0"/>
                          <a:ea typeface="+mn-ea"/>
                          <a:cs typeface="+mn-cs"/>
                        </a:rPr>
                        <a:t>27.2. Piirifoorumi   2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Presidentti I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400" kern="1200" dirty="0">
                        <a:solidFill>
                          <a:schemeClr val="dk1"/>
                        </a:solidFill>
                        <a:latin typeface="Signika" panose="02010003020600000004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sz="1400" b="1" dirty="0">
                          <a:solidFill>
                            <a:srgbClr val="FFC000"/>
                          </a:solidFill>
                          <a:latin typeface="Signika" panose="02010003020600000004" pitchFamily="2" charset="0"/>
                        </a:rPr>
                        <a:t>MAALISKUU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sz="1400" b="1" dirty="0">
                          <a:solidFill>
                            <a:srgbClr val="FFC000"/>
                          </a:solidFill>
                          <a:latin typeface="Signika" panose="02010003020600000004" pitchFamily="2" charset="0"/>
                        </a:rPr>
                        <a:t>HUHTIKUU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sz="1400" b="1" dirty="0">
                          <a:solidFill>
                            <a:srgbClr val="FFC000"/>
                          </a:solidFill>
                          <a:latin typeface="Signika" panose="02010003020600000004" pitchFamily="2" charset="0"/>
                        </a:rPr>
                        <a:t>TOUKOKUU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sz="1400" b="1" dirty="0">
                          <a:solidFill>
                            <a:srgbClr val="FFC000"/>
                          </a:solidFill>
                          <a:latin typeface="Signika" panose="02010003020600000004" pitchFamily="2" charset="0"/>
                        </a:rPr>
                        <a:t>KESÄKUU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10.-11.3. KVN, E-piiri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16.3. Aktiviteettipaja 4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30.3. </a:t>
                      </a:r>
                      <a:r>
                        <a:rPr lang="fi-FI" sz="1400" dirty="0" err="1">
                          <a:latin typeface="Signika" panose="02010003020600000004" pitchFamily="2" charset="0"/>
                        </a:rPr>
                        <a:t>PiHa</a:t>
                      </a:r>
                      <a:r>
                        <a:rPr lang="fi-FI" sz="1400" dirty="0">
                          <a:latin typeface="Signika" panose="02010003020600000004" pitchFamily="2" charset="0"/>
                        </a:rPr>
                        <a:t> IV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Klubien hyvinvointipäivä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Presidentti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Klubien hyvinvointipäivä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6.5. Piirin</a:t>
                      </a:r>
                      <a:r>
                        <a:rPr lang="fi-FI" sz="1400" baseline="0" dirty="0">
                          <a:latin typeface="Signika" panose="02010003020600000004" pitchFamily="2" charset="0"/>
                        </a:rPr>
                        <a:t> vuosikokous &amp; vuosijuhla</a:t>
                      </a:r>
                    </a:p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i-FI" sz="1400" baseline="0" dirty="0">
                          <a:latin typeface="Signika" panose="02010003020600000004" pitchFamily="2" charset="0"/>
                        </a:rPr>
                        <a:t>6.5. Virkailijakoulutus</a:t>
                      </a:r>
                    </a:p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i-FI" sz="1400" baseline="0" dirty="0">
                          <a:latin typeface="Signika" panose="02010003020600000004" pitchFamily="2" charset="0"/>
                        </a:rPr>
                        <a:t>10.5. PDG kokous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Klubien uudet virkailijat rekisteriin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Diabeteskävely/-viikko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LCIF päivä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Presidentti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10.-12.6. Liiton vuosikokous, Kouvola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 err="1">
                          <a:latin typeface="Signika" panose="02010003020600000004" pitchFamily="2" charset="0"/>
                        </a:rPr>
                        <a:t>KVN:n</a:t>
                      </a:r>
                      <a:r>
                        <a:rPr lang="fi-FI" sz="1400" dirty="0">
                          <a:latin typeface="Signika" panose="02010003020600000004" pitchFamily="2" charset="0"/>
                        </a:rPr>
                        <a:t> järjestäytymiskokous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400" dirty="0">
                        <a:latin typeface="Signika" panose="02010003020600000004" pitchFamily="2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- - -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latin typeface="Signika" panose="02010003020600000004" pitchFamily="2" charset="0"/>
                        </a:rPr>
                        <a:t>7.-11.7.2023 LCICon2023, Boston USA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i-FI" sz="1400" dirty="0">
                          <a:solidFill>
                            <a:srgbClr val="0070C0"/>
                          </a:solidFill>
                          <a:latin typeface="Signika" panose="02010003020600000004" pitchFamily="2" charset="0"/>
                        </a:rPr>
                        <a:t>Elokuu 2023, Presidentti IV </a:t>
                      </a:r>
                    </a:p>
                    <a:p>
                      <a:endParaRPr lang="fi-FI" sz="1400" dirty="0">
                        <a:latin typeface="Signika" panose="0201000302060000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1E4E78-AF29-4A51-B896-C9CE6F201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51" y="1975511"/>
            <a:ext cx="678206" cy="7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8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071B5-45C4-4942-B88C-F1745782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7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b="1" dirty="0">
                <a:latin typeface="Signika" pitchFamily="2" charset="0"/>
              </a:rPr>
              <a:t>Piirin</a:t>
            </a:r>
            <a:r>
              <a:rPr lang="fi-FI" sz="4800" b="1" dirty="0">
                <a:latin typeface="Signika" pitchFamily="2" charset="0"/>
              </a:rPr>
              <a:t> tapahtumat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8EDA6F-F35A-4AA6-8BCC-A2AC9682D2C6}"/>
              </a:ext>
            </a:extLst>
          </p:cNvPr>
          <p:cNvSpPr txBox="1">
            <a:spLocks/>
          </p:cNvSpPr>
          <p:nvPr/>
        </p:nvSpPr>
        <p:spPr bwMode="auto">
          <a:xfrm>
            <a:off x="390378" y="1690688"/>
            <a:ext cx="373614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31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53F82"/>
              </a:buClr>
              <a:buNone/>
              <a:defRPr/>
            </a:pPr>
            <a:r>
              <a:rPr lang="fi-FI" sz="1800" b="1" dirty="0">
                <a:solidFill>
                  <a:srgbClr val="153F82"/>
                </a:solidFill>
                <a:latin typeface="Signika" panose="02010003020600000004" pitchFamily="2" charset="0"/>
              </a:rPr>
              <a:t>Piirin kokoukset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Kauden avajaiset		ma 22.8.2022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Piirifoorumi 1			13.9. 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Piirifoorumi 2			27.2.2023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Vuosikokous &amp; vuosijuhla	la 6.5.2023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800" b="1" dirty="0">
                <a:solidFill>
                  <a:srgbClr val="153F82"/>
                </a:solidFill>
                <a:latin typeface="Signika" panose="02010003020600000004" pitchFamily="2" charset="0"/>
              </a:rPr>
              <a:t>Piirihallitus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Signika" panose="02010003020600000004" pitchFamily="2" charset="0"/>
              <a:ea typeface="Geneva" pitchFamily="48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Piirihallitus I, 3. alue		to 18.8.2022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Piirihallitus II, risteily	la 12.11.2022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Piirihallitus III, 			ma 23.1.2023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Piirihallitus IV, 			ma 30.3.2023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lang="fi-FI" sz="1800" b="1" dirty="0" err="1">
                <a:solidFill>
                  <a:srgbClr val="153F82"/>
                </a:solidFill>
                <a:latin typeface="Signika" panose="02010003020600000004" pitchFamily="2" charset="0"/>
              </a:rPr>
              <a:t>JoRy</a:t>
            </a:r>
            <a:r>
              <a:rPr lang="fi-FI" sz="1800" b="1" dirty="0">
                <a:solidFill>
                  <a:srgbClr val="153F82"/>
                </a:solidFill>
                <a:latin typeface="Signika" panose="02010003020600000004" pitchFamily="2" charset="0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Pääsääntöisesti joka kuukauden viimeinen tiistai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lang="fi-FI" sz="1800" b="1" dirty="0">
                <a:solidFill>
                  <a:srgbClr val="153F82"/>
                </a:solidFill>
                <a:latin typeface="Signika" panose="02010003020600000004" pitchFamily="2" charset="0"/>
              </a:rPr>
              <a:t>DG-tiimi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Kuukauden puolivälissä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Signika" panose="02010003020600000004" pitchFamily="2" charset="0"/>
              <a:ea typeface="Geneva" pitchFamily="48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Signika" panose="02010003020600000004" pitchFamily="2" charset="0"/>
              <a:ea typeface="Geneva" pitchFamily="48" charset="-128"/>
              <a:cs typeface="+mn-cs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4E461B90-B598-4296-86CC-136F5B0CEC15}"/>
              </a:ext>
            </a:extLst>
          </p:cNvPr>
          <p:cNvSpPr txBox="1">
            <a:spLocks/>
          </p:cNvSpPr>
          <p:nvPr/>
        </p:nvSpPr>
        <p:spPr bwMode="auto">
          <a:xfrm>
            <a:off x="4149969" y="1690688"/>
            <a:ext cx="3892061" cy="467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31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800" b="1" dirty="0">
                <a:solidFill>
                  <a:srgbClr val="153F82"/>
                </a:solidFill>
                <a:latin typeface="Signika" panose="02010003020600000004" pitchFamily="2" charset="0"/>
              </a:rPr>
              <a:t>Koulutus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Pressa IV (2022-23) 		ti 23.8.2022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Signika" panose="02010003020600000004" pitchFamily="2" charset="0"/>
              <a:ea typeface="Geneva" pitchFamily="48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Pressaristeily			la 17.9.2022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Järjestelmäkoulutus		ma 19.9.2022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Pressa </a:t>
            </a: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I 				helmikuu 2023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Signika" panose="02010003020600000004" pitchFamily="2" charset="0"/>
              <a:ea typeface="Geneva" pitchFamily="48" charset="-128"/>
              <a:cs typeface="+mn-cs"/>
            </a:endParaRPr>
          </a:p>
          <a:p>
            <a:pPr marL="0" indent="0">
              <a:buClr>
                <a:srgbClr val="153F82"/>
              </a:buClr>
              <a:buNone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Pressa I</a:t>
            </a: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I 				maaliskuu 2023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Signika" panose="02010003020600000004" pitchFamily="2" charset="0"/>
              <a:ea typeface="Geneva" pitchFamily="48" charset="-128"/>
              <a:cs typeface="+mn-cs"/>
            </a:endParaRPr>
          </a:p>
          <a:p>
            <a:pPr marL="0" indent="0">
              <a:buClr>
                <a:srgbClr val="153F82"/>
              </a:buClr>
              <a:buNone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Pressa II</a:t>
            </a: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I 				toukokuu 2023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Sihteerit &amp;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rahurit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		la </a:t>
            </a: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6.5.2023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lang="fi-FI" sz="1600" b="1" dirty="0">
                <a:solidFill>
                  <a:srgbClr val="153F82"/>
                </a:solidFill>
                <a:latin typeface="Signika" panose="02010003020600000004" pitchFamily="2" charset="0"/>
              </a:rPr>
              <a:t>Aktiviteettipajat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Aktiviteettipaja 1		ti 27.9.2022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Aktiviteettipaja 2		to 10.11.2022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Aktiviteettipaja 3		ke 25.1.2023</a:t>
            </a:r>
          </a:p>
          <a:p>
            <a:pPr marL="0" indent="0">
              <a:buClr>
                <a:srgbClr val="153F82"/>
              </a:buClr>
              <a:buNone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Aktiviteettipaja 4		to 16.3.2023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Muut tapahtumat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Sankarihaudat, Espoo	   6.12.2022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Sankarihaudat, 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Signika" panose="02010003020600000004" pitchFamily="2" charset="0"/>
                <a:ea typeface="Geneva" pitchFamily="48" charset="-128"/>
                <a:cs typeface="+mn-cs"/>
              </a:rPr>
              <a:t>MJF Lounas  la 14.1.2023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EB6AF8A-4781-418E-8AD1-953C158BB850}"/>
              </a:ext>
            </a:extLst>
          </p:cNvPr>
          <p:cNvSpPr txBox="1">
            <a:spLocks/>
          </p:cNvSpPr>
          <p:nvPr/>
        </p:nvSpPr>
        <p:spPr bwMode="auto">
          <a:xfrm>
            <a:off x="8065476" y="1690687"/>
            <a:ext cx="373614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C31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Geneva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53F82"/>
              </a:buClr>
              <a:buNone/>
              <a:defRPr/>
            </a:pPr>
            <a:r>
              <a:rPr lang="fi-FI" sz="1800" b="1" dirty="0">
                <a:solidFill>
                  <a:srgbClr val="153F82"/>
                </a:solidFill>
                <a:latin typeface="Signika" panose="02010003020600000004" pitchFamily="2" charset="0"/>
              </a:rPr>
              <a:t>DG-tiimin kyselytunti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dirty="0">
                <a:solidFill>
                  <a:srgbClr val="153F82"/>
                </a:solidFill>
                <a:latin typeface="Signika" panose="02010003020600000004" pitchFamily="2" charset="0"/>
              </a:rPr>
              <a:t>Pääsääntöisesti joka kuukauden viimeinen maanantai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fi-FI" sz="900" dirty="0">
              <a:solidFill>
                <a:srgbClr val="153F82"/>
              </a:solidFill>
              <a:latin typeface="Signika" panose="0201000302060000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b="1" dirty="0">
                <a:solidFill>
                  <a:srgbClr val="153F82"/>
                </a:solidFill>
                <a:latin typeface="Signika" panose="02010003020600000004" pitchFamily="2" charset="0"/>
              </a:rPr>
              <a:t>Lions-liiton kuukauden teemat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8/22 	LCI ja NSR, kansainvälisyys, webinaari 25.8.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9/22 	Jäsenyys, GMT, webinaari 22.9.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10/22	Nälkä (maailman nälkäpäivä 16.10.), webinaari 27.10.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11/22 	Diabetes (maailman diabetespäivä 14.11.), webinaari 24.11.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12/22 	</a:t>
            </a:r>
            <a:r>
              <a:rPr lang="fi-FI" sz="1200" dirty="0" err="1">
                <a:solidFill>
                  <a:srgbClr val="153F82"/>
                </a:solidFill>
                <a:latin typeface="Signika" panose="02010003020600000004" pitchFamily="2" charset="0"/>
              </a:rPr>
              <a:t>Tvåspråkighet</a:t>
            </a: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, </a:t>
            </a:r>
            <a:r>
              <a:rPr lang="fi-FI" sz="1200" dirty="0" err="1">
                <a:solidFill>
                  <a:srgbClr val="153F82"/>
                </a:solidFill>
                <a:latin typeface="Signika" panose="02010003020600000004" pitchFamily="2" charset="0"/>
              </a:rPr>
              <a:t>Lionsland</a:t>
            </a: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 </a:t>
            </a:r>
            <a:r>
              <a:rPr lang="fi-FI" sz="1200" dirty="0" err="1">
                <a:solidFill>
                  <a:srgbClr val="153F82"/>
                </a:solidFill>
                <a:latin typeface="Signika" panose="02010003020600000004" pitchFamily="2" charset="0"/>
              </a:rPr>
              <a:t>Åland</a:t>
            </a: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, </a:t>
            </a:r>
            <a:r>
              <a:rPr lang="fi-FI" sz="1200" dirty="0" err="1">
                <a:solidFill>
                  <a:srgbClr val="153F82"/>
                </a:solidFill>
                <a:latin typeface="Signika" panose="02010003020600000004" pitchFamily="2" charset="0"/>
              </a:rPr>
              <a:t>webinarium</a:t>
            </a: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 15.12.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1/23 	Koulutus, GLT (kansainvälinen koulutuksen päivä 24.1.), webinaari 26.1.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2/23 	Lapsuusiän syöpä (lasten syövän päivä 15.2.), webinaari 23.2.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3/23 	Näkö, webinaari 30.3.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4/23 	Arne Ritari -säätiö, webinaari 27.4.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>
                <a:solidFill>
                  <a:srgbClr val="153F82"/>
                </a:solidFill>
                <a:latin typeface="Signika" panose="02010003020600000004" pitchFamily="2" charset="0"/>
              </a:rPr>
              <a:t>5/23 	Ympäristö (luonnon monimuotoisuuden päivä 22.5.), webinaari 25.5.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fi-FI" sz="1600" dirty="0">
              <a:solidFill>
                <a:srgbClr val="153F82"/>
              </a:solidFill>
              <a:latin typeface="Signika" panose="0201000302060000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Signika" panose="02010003020600000004" pitchFamily="2" charset="0"/>
              <a:ea typeface="Geneva" pitchFamily="48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3F8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53F82"/>
              </a:solidFill>
              <a:effectLst/>
              <a:uLnTx/>
              <a:uFillTx/>
              <a:latin typeface="Signika" panose="02010003020600000004" pitchFamily="2" charset="0"/>
              <a:ea typeface="Geneva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1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power_point_malli_lions_liitto2020</Template>
  <TotalTime>27728</TotalTime>
  <Words>1365</Words>
  <Application>Microsoft Office PowerPoint</Application>
  <PresentationFormat>Widescreen</PresentationFormat>
  <Paragraphs>268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Signika SemiBold</vt:lpstr>
      <vt:lpstr>Arial</vt:lpstr>
      <vt:lpstr>Calibri</vt:lpstr>
      <vt:lpstr>Ariel</vt:lpstr>
      <vt:lpstr>Signika</vt:lpstr>
      <vt:lpstr>Wingdings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Teemat ja aktiviteetit </vt:lpstr>
      <vt:lpstr>Teemamme 2021-2022</vt:lpstr>
      <vt:lpstr>Piirihallitustyön vahvistaminen </vt:lpstr>
      <vt:lpstr>Tiimityötä toimikuntiin</vt:lpstr>
      <vt:lpstr>Jäsentyö – GMA kansainvälinen jäsenaloite</vt:lpstr>
      <vt:lpstr>Vuosikello ja henkilöt</vt:lpstr>
      <vt:lpstr>Tapahtumakalenteri 2022-2023</vt:lpstr>
      <vt:lpstr>Vuosikello 2022-2023</vt:lpstr>
      <vt:lpstr>Piirin tapahtumat</vt:lpstr>
      <vt:lpstr>Toimikuntien puheenjohtajat</vt:lpstr>
      <vt:lpstr>Lohkojen puheenjohtajat 2022-2023</vt:lpstr>
      <vt:lpstr>Lohkojaot 2022-2023</vt:lpstr>
      <vt:lpstr>Lohkojaot 2022-2023</vt:lpstr>
      <vt:lpstr>Lohkojaot 2022-2023</vt:lpstr>
      <vt:lpstr>Piirin johtoryhmä 2022-2023</vt:lpstr>
      <vt:lpstr>Piirineuvosto vs. piirihallitus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 Pirttivaara</dc:creator>
  <cp:lastModifiedBy>Susanna Jokiperä</cp:lastModifiedBy>
  <cp:revision>1087</cp:revision>
  <cp:lastPrinted>2022-04-23T07:42:44Z</cp:lastPrinted>
  <dcterms:created xsi:type="dcterms:W3CDTF">2020-05-27T11:07:25Z</dcterms:created>
  <dcterms:modified xsi:type="dcterms:W3CDTF">2022-05-17T14:34:23Z</dcterms:modified>
</cp:coreProperties>
</file>